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74" r:id="rId2"/>
    <p:sldId id="306" r:id="rId3"/>
    <p:sldId id="262" r:id="rId4"/>
    <p:sldId id="268" r:id="rId5"/>
    <p:sldId id="307" r:id="rId6"/>
    <p:sldId id="276" r:id="rId7"/>
    <p:sldId id="308" r:id="rId8"/>
    <p:sldId id="288" r:id="rId9"/>
    <p:sldId id="289" r:id="rId10"/>
    <p:sldId id="317" r:id="rId11"/>
    <p:sldId id="269" r:id="rId12"/>
    <p:sldId id="263" r:id="rId13"/>
    <p:sldId id="309" r:id="rId14"/>
    <p:sldId id="278" r:id="rId15"/>
    <p:sldId id="310" r:id="rId16"/>
    <p:sldId id="318" r:id="rId17"/>
    <p:sldId id="291" r:id="rId18"/>
    <p:sldId id="311" r:id="rId19"/>
    <p:sldId id="270" r:id="rId20"/>
    <p:sldId id="264" r:id="rId21"/>
    <p:sldId id="312" r:id="rId22"/>
    <p:sldId id="280" r:id="rId23"/>
    <p:sldId id="293" r:id="rId24"/>
    <p:sldId id="294" r:id="rId25"/>
    <p:sldId id="295" r:id="rId26"/>
    <p:sldId id="271" r:id="rId27"/>
    <p:sldId id="265" r:id="rId28"/>
    <p:sldId id="313" r:id="rId29"/>
    <p:sldId id="297" r:id="rId30"/>
    <p:sldId id="281" r:id="rId31"/>
    <p:sldId id="282" r:id="rId32"/>
    <p:sldId id="298" r:id="rId33"/>
    <p:sldId id="272" r:id="rId34"/>
    <p:sldId id="266" r:id="rId35"/>
    <p:sldId id="299" r:id="rId36"/>
    <p:sldId id="300" r:id="rId37"/>
    <p:sldId id="301" r:id="rId38"/>
    <p:sldId id="314" r:id="rId39"/>
    <p:sldId id="283" r:id="rId40"/>
    <p:sldId id="284" r:id="rId41"/>
    <p:sldId id="315" r:id="rId42"/>
    <p:sldId id="273" r:id="rId43"/>
    <p:sldId id="267" r:id="rId44"/>
    <p:sldId id="303" r:id="rId45"/>
    <p:sldId id="316" r:id="rId46"/>
    <p:sldId id="304" r:id="rId47"/>
    <p:sldId id="286" r:id="rId48"/>
    <p:sldId id="305"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1742585-F62E-4B67-BF6D-B0C9FD18E3DE}">
          <p14:sldIdLst>
            <p14:sldId id="274"/>
            <p14:sldId id="306"/>
          </p14:sldIdLst>
        </p14:section>
        <p14:section name="فصل اول" id="{861BD124-8159-4413-B024-8F7159B9F5F5}">
          <p14:sldIdLst>
            <p14:sldId id="262"/>
            <p14:sldId id="268"/>
            <p14:sldId id="307"/>
            <p14:sldId id="276"/>
            <p14:sldId id="308"/>
            <p14:sldId id="288"/>
            <p14:sldId id="289"/>
            <p14:sldId id="317"/>
          </p14:sldIdLst>
        </p14:section>
        <p14:section name="فصل دوم" id="{FBECED57-0F02-4D86-9BBF-913D3893451B}">
          <p14:sldIdLst>
            <p14:sldId id="269"/>
            <p14:sldId id="263"/>
            <p14:sldId id="309"/>
            <p14:sldId id="278"/>
            <p14:sldId id="310"/>
            <p14:sldId id="318"/>
            <p14:sldId id="291"/>
            <p14:sldId id="311"/>
          </p14:sldIdLst>
        </p14:section>
        <p14:section name="فصل سوم" id="{D64C3D87-8A6A-4A15-907F-6CF5D688DBB5}">
          <p14:sldIdLst>
            <p14:sldId id="270"/>
            <p14:sldId id="264"/>
            <p14:sldId id="312"/>
            <p14:sldId id="280"/>
            <p14:sldId id="293"/>
            <p14:sldId id="294"/>
            <p14:sldId id="295"/>
          </p14:sldIdLst>
        </p14:section>
        <p14:section name="فصل چهارم" id="{81947C23-158B-4874-B604-EB8D8D48DCD7}">
          <p14:sldIdLst>
            <p14:sldId id="271"/>
            <p14:sldId id="265"/>
            <p14:sldId id="313"/>
            <p14:sldId id="297"/>
            <p14:sldId id="281"/>
            <p14:sldId id="282"/>
            <p14:sldId id="298"/>
          </p14:sldIdLst>
        </p14:section>
        <p14:section name="فصل پنجم" id="{258616B7-81C6-4000-98E6-F59FCF56BFC8}">
          <p14:sldIdLst>
            <p14:sldId id="272"/>
            <p14:sldId id="266"/>
            <p14:sldId id="299"/>
            <p14:sldId id="300"/>
            <p14:sldId id="301"/>
            <p14:sldId id="314"/>
            <p14:sldId id="283"/>
            <p14:sldId id="284"/>
            <p14:sldId id="315"/>
          </p14:sldIdLst>
        </p14:section>
        <p14:section name="فصل ششم" id="{98C1673D-69AC-4E6D-9CBB-A413CF4E1F34}">
          <p14:sldIdLst>
            <p14:sldId id="273"/>
            <p14:sldId id="267"/>
            <p14:sldId id="303"/>
            <p14:sldId id="316"/>
            <p14:sldId id="304"/>
            <p14:sldId id="286"/>
            <p14:sldId id="30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7D8"/>
    <a:srgbClr val="1D3347"/>
    <a:srgbClr val="6D41FA"/>
    <a:srgbClr val="D9D9D9"/>
    <a:srgbClr val="D7D9D9"/>
    <a:srgbClr val="FFF0E0"/>
    <a:srgbClr val="E7E5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287" autoAdjust="0"/>
    <p:restoredTop sz="95101" autoAdjust="0"/>
  </p:normalViewPr>
  <p:slideViewPr>
    <p:cSldViewPr snapToGrid="0">
      <p:cViewPr>
        <p:scale>
          <a:sx n="63" d="100"/>
          <a:sy n="63" d="100"/>
        </p:scale>
        <p:origin x="490" y="595"/>
      </p:cViewPr>
      <p:guideLst/>
    </p:cSldViewPr>
  </p:slideViewPr>
  <p:notesTextViewPr>
    <p:cViewPr>
      <p:scale>
        <a:sx n="1" d="1"/>
        <a:sy n="1" d="1"/>
      </p:scale>
      <p:origin x="0" y="0"/>
    </p:cViewPr>
  </p:notesTextViewPr>
  <p:notesViewPr>
    <p:cSldViewPr snapToGrid="0">
      <p:cViewPr varScale="1">
        <p:scale>
          <a:sx n="65" d="100"/>
          <a:sy n="65" d="100"/>
        </p:scale>
        <p:origin x="2299"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9181141156568799"/>
        </c:manualLayout>
      </c:layout>
      <c:barChart>
        <c:barDir val="col"/>
        <c:grouping val="clustered"/>
        <c:varyColors val="0"/>
        <c:ser>
          <c:idx val="0"/>
          <c:order val="0"/>
          <c:tx>
            <c:strRef>
              <c:f>Sheet1!$B$1</c:f>
              <c:strCache>
                <c:ptCount val="1"/>
                <c:pt idx="0">
                  <c:v>Series 1</c:v>
                </c:pt>
              </c:strCache>
            </c:strRef>
          </c:tx>
          <c:spPr>
            <a:solidFill>
              <a:srgbClr val="0157D8"/>
            </a:solidFill>
            <a:ln w="12700">
              <a:noFill/>
            </a:ln>
            <a:effectLst/>
          </c:spPr>
          <c:invertIfNegative val="0"/>
          <c:dPt>
            <c:idx val="2"/>
            <c:invertIfNegative val="0"/>
            <c:bubble3D val="0"/>
            <c:spPr>
              <a:solidFill>
                <a:srgbClr val="1D3347"/>
              </a:solidFill>
              <a:ln w="12700">
                <a:noFill/>
              </a:ln>
              <a:effectLst/>
            </c:spPr>
            <c:extLst>
              <c:ext xmlns:c16="http://schemas.microsoft.com/office/drawing/2014/chart" uri="{C3380CC4-5D6E-409C-BE32-E72D297353CC}">
                <c16:uniqueId val="{00000001-9C07-4C3B-AAAE-84969F194364}"/>
              </c:ext>
            </c:extLst>
          </c:dPt>
          <c:dPt>
            <c:idx val="6"/>
            <c:invertIfNegative val="0"/>
            <c:bubble3D val="0"/>
            <c:spPr>
              <a:solidFill>
                <a:srgbClr val="1D3347"/>
              </a:solidFill>
              <a:ln w="12700">
                <a:noFill/>
              </a:ln>
              <a:effectLst/>
            </c:spPr>
            <c:extLst>
              <c:ext xmlns:c16="http://schemas.microsoft.com/office/drawing/2014/chart" uri="{C3380CC4-5D6E-409C-BE32-E72D297353CC}">
                <c16:uniqueId val="{00000003-9C07-4C3B-AAAE-84969F194364}"/>
              </c:ext>
            </c:extLst>
          </c:dPt>
          <c:dPt>
            <c:idx val="10"/>
            <c:invertIfNegative val="0"/>
            <c:bubble3D val="0"/>
            <c:spPr>
              <a:solidFill>
                <a:srgbClr val="1D3347"/>
              </a:solidFill>
              <a:ln w="12700">
                <a:noFill/>
              </a:ln>
              <a:effectLst/>
            </c:spPr>
            <c:extLst>
              <c:ext xmlns:c16="http://schemas.microsoft.com/office/drawing/2014/chart" uri="{C3380CC4-5D6E-409C-BE32-E72D297353CC}">
                <c16:uniqueId val="{00000005-9C07-4C3B-AAAE-84969F194364}"/>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Des</c:v>
                </c:pt>
              </c:strCache>
            </c:strRef>
          </c:cat>
          <c:val>
            <c:numRef>
              <c:f>Sheet1!$B$2:$B$13</c:f>
              <c:numCache>
                <c:formatCode>General</c:formatCode>
                <c:ptCount val="12"/>
                <c:pt idx="0">
                  <c:v>2</c:v>
                </c:pt>
                <c:pt idx="1">
                  <c:v>1.2</c:v>
                </c:pt>
                <c:pt idx="2">
                  <c:v>3</c:v>
                </c:pt>
                <c:pt idx="3">
                  <c:v>2.4</c:v>
                </c:pt>
                <c:pt idx="4">
                  <c:v>1.6</c:v>
                </c:pt>
                <c:pt idx="5">
                  <c:v>1.9</c:v>
                </c:pt>
                <c:pt idx="6">
                  <c:v>3.3</c:v>
                </c:pt>
                <c:pt idx="7">
                  <c:v>1.8</c:v>
                </c:pt>
                <c:pt idx="8">
                  <c:v>2</c:v>
                </c:pt>
                <c:pt idx="9">
                  <c:v>2.4</c:v>
                </c:pt>
                <c:pt idx="10">
                  <c:v>4.5</c:v>
                </c:pt>
                <c:pt idx="11">
                  <c:v>3</c:v>
                </c:pt>
              </c:numCache>
            </c:numRef>
          </c:val>
          <c:extLst>
            <c:ext xmlns:c16="http://schemas.microsoft.com/office/drawing/2014/chart" uri="{C3380CC4-5D6E-409C-BE32-E72D297353CC}">
              <c16:uniqueId val="{00000006-9C07-4C3B-AAAE-84969F194364}"/>
            </c:ext>
          </c:extLst>
        </c:ser>
        <c:dLbls>
          <c:showLegendKey val="0"/>
          <c:showVal val="0"/>
          <c:showCatName val="0"/>
          <c:showSerName val="0"/>
          <c:showPercent val="0"/>
          <c:showBubbleSize val="0"/>
        </c:dLbls>
        <c:gapWidth val="27"/>
        <c:axId val="314414368"/>
        <c:axId val="314414760"/>
      </c:barChart>
      <c:catAx>
        <c:axId val="314414368"/>
        <c:scaling>
          <c:orientation val="minMax"/>
        </c:scaling>
        <c:delete val="0"/>
        <c:axPos val="b"/>
        <c:numFmt formatCode="General" sourceLinked="1"/>
        <c:majorTickMark val="out"/>
        <c:minorTickMark val="none"/>
        <c:tickLblPos val="nextTo"/>
        <c:spPr>
          <a:noFill/>
          <a:ln w="9525" cap="flat" cmpd="sng" algn="ctr">
            <a:solidFill>
              <a:schemeClr val="bg1">
                <a:lumMod val="95000"/>
              </a:schemeClr>
            </a:solidFill>
            <a:round/>
          </a:ln>
          <a:effectLst/>
        </c:spPr>
        <c:txPr>
          <a:bodyPr rot="-60000000" vert="horz"/>
          <a:lstStyle/>
          <a:p>
            <a:pPr>
              <a:defRPr sz="1200">
                <a:solidFill>
                  <a:schemeClr val="tx1">
                    <a:lumMod val="65000"/>
                    <a:lumOff val="35000"/>
                  </a:schemeClr>
                </a:solidFill>
                <a:latin typeface="+mn-lt"/>
              </a:defRPr>
            </a:pPr>
            <a:endParaRPr lang="en-US"/>
          </a:p>
        </c:txPr>
        <c:crossAx val="314414760"/>
        <c:crosses val="autoZero"/>
        <c:auto val="1"/>
        <c:lblAlgn val="ctr"/>
        <c:lblOffset val="100"/>
        <c:noMultiLvlLbl val="0"/>
      </c:catAx>
      <c:valAx>
        <c:axId val="314414760"/>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spPr>
          <a:noFill/>
          <a:ln>
            <a:solidFill>
              <a:schemeClr val="bg1">
                <a:lumMod val="95000"/>
              </a:schemeClr>
            </a:solidFill>
          </a:ln>
          <a:effectLst/>
        </c:spPr>
        <c:txPr>
          <a:bodyPr rot="-60000000" vert="horz"/>
          <a:lstStyle/>
          <a:p>
            <a:pPr>
              <a:defRPr sz="1200">
                <a:solidFill>
                  <a:schemeClr val="tx1">
                    <a:lumMod val="65000"/>
                    <a:lumOff val="35000"/>
                  </a:schemeClr>
                </a:solidFill>
                <a:latin typeface="+mn-lt"/>
              </a:defRPr>
            </a:pPr>
            <a:endParaRPr lang="en-US"/>
          </a:p>
        </c:txPr>
        <c:crossAx val="314414368"/>
        <c:crosses val="autoZero"/>
        <c:crossBetween val="between"/>
      </c:valAx>
      <c:spPr>
        <a:noFill/>
        <a:ln>
          <a:noFill/>
        </a:ln>
        <a:effectLst/>
      </c:spPr>
    </c:plotArea>
    <c:plotVisOnly val="1"/>
    <c:dispBlanksAs val="gap"/>
    <c:showDLblsOverMax val="0"/>
  </c:chart>
  <c:spPr>
    <a:noFill/>
    <a:ln>
      <a:noFill/>
    </a:ln>
    <a:effectLst/>
  </c:spPr>
  <c:txPr>
    <a:bodyPr/>
    <a:lstStyle/>
    <a:p>
      <a:pPr>
        <a:defRPr sz="1100" b="0" i="0">
          <a:solidFill>
            <a:schemeClr val="tx1">
              <a:lumMod val="50000"/>
              <a:lumOff val="50000"/>
            </a:schemeClr>
          </a:solidFill>
          <a:latin typeface="Futura Light BT"/>
          <a:ea typeface="Cormorant Garamond Light" charset="0"/>
          <a:cs typeface="Futura Light BT"/>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41833489590483"/>
          <c:y val="0.10644707543392594"/>
          <c:w val="0.72431173676028737"/>
          <c:h val="0.78311050934986193"/>
        </c:manualLayout>
      </c:layout>
      <c:doughnutChart>
        <c:varyColors val="1"/>
        <c:ser>
          <c:idx val="0"/>
          <c:order val="0"/>
          <c:tx>
            <c:strRef>
              <c:f>Sheet1!$B$1</c:f>
              <c:strCache>
                <c:ptCount val="1"/>
                <c:pt idx="0">
                  <c:v>Sales</c:v>
                </c:pt>
              </c:strCache>
            </c:strRef>
          </c:tx>
          <c:dPt>
            <c:idx val="0"/>
            <c:bubble3D val="0"/>
            <c:spPr>
              <a:solidFill>
                <a:srgbClr val="1D3347"/>
              </a:solidFill>
              <a:ln>
                <a:noFill/>
              </a:ln>
              <a:effectLst/>
            </c:spPr>
            <c:extLst>
              <c:ext xmlns:c16="http://schemas.microsoft.com/office/drawing/2014/chart" uri="{C3380CC4-5D6E-409C-BE32-E72D297353CC}">
                <c16:uniqueId val="{00000001-1914-4C5E-AC27-492A0F94D3ED}"/>
              </c:ext>
            </c:extLst>
          </c:dPt>
          <c:dPt>
            <c:idx val="1"/>
            <c:bubble3D val="0"/>
            <c:spPr>
              <a:solidFill>
                <a:srgbClr val="0157D8"/>
              </a:solidFill>
              <a:ln>
                <a:noFill/>
              </a:ln>
              <a:effectLst/>
            </c:spPr>
            <c:extLst>
              <c:ext xmlns:c16="http://schemas.microsoft.com/office/drawing/2014/chart" uri="{C3380CC4-5D6E-409C-BE32-E72D297353CC}">
                <c16:uniqueId val="{00000003-1914-4C5E-AC27-492A0F94D3ED}"/>
              </c:ext>
            </c:extLst>
          </c:dPt>
          <c:dPt>
            <c:idx val="2"/>
            <c:bubble3D val="0"/>
            <c:spPr>
              <a:solidFill>
                <a:srgbClr val="1D3347"/>
              </a:solidFill>
              <a:ln>
                <a:noFill/>
              </a:ln>
              <a:effectLst/>
            </c:spPr>
            <c:extLst>
              <c:ext xmlns:c16="http://schemas.microsoft.com/office/drawing/2014/chart" uri="{C3380CC4-5D6E-409C-BE32-E72D297353CC}">
                <c16:uniqueId val="{00000005-1914-4C5E-AC27-492A0F94D3ED}"/>
              </c:ext>
            </c:extLst>
          </c:dPt>
          <c:dPt>
            <c:idx val="3"/>
            <c:bubble3D val="0"/>
            <c:spPr>
              <a:solidFill>
                <a:srgbClr val="6D41FA"/>
              </a:solidFill>
              <a:ln>
                <a:noFill/>
              </a:ln>
              <a:effectLst/>
            </c:spPr>
            <c:extLst>
              <c:ext xmlns:c16="http://schemas.microsoft.com/office/drawing/2014/chart" uri="{C3380CC4-5D6E-409C-BE32-E72D297353CC}">
                <c16:uniqueId val="{00000007-1914-4C5E-AC27-492A0F94D3ED}"/>
              </c:ext>
            </c:extLst>
          </c:dPt>
          <c:cat>
            <c:strRef>
              <c:f>Sheet1!$A$2:$A$5</c:f>
              <c:strCache>
                <c:ptCount val="4"/>
                <c:pt idx="0">
                  <c:v>A</c:v>
                </c:pt>
                <c:pt idx="1">
                  <c:v>B</c:v>
                </c:pt>
                <c:pt idx="2">
                  <c:v>C</c:v>
                </c:pt>
                <c:pt idx="3">
                  <c:v>D</c:v>
                </c:pt>
              </c:strCache>
            </c:strRef>
          </c:cat>
          <c:val>
            <c:numRef>
              <c:f>Sheet1!$B$2:$B$5</c:f>
              <c:numCache>
                <c:formatCode>General</c:formatCode>
                <c:ptCount val="4"/>
                <c:pt idx="0">
                  <c:v>50</c:v>
                </c:pt>
                <c:pt idx="1">
                  <c:v>25</c:v>
                </c:pt>
                <c:pt idx="2">
                  <c:v>55</c:v>
                </c:pt>
                <c:pt idx="3">
                  <c:v>70</c:v>
                </c:pt>
              </c:numCache>
            </c:numRef>
          </c:val>
          <c:extLst>
            <c:ext xmlns:c16="http://schemas.microsoft.com/office/drawing/2014/chart" uri="{C3380CC4-5D6E-409C-BE32-E72D297353CC}">
              <c16:uniqueId val="{00000008-1914-4C5E-AC27-492A0F94D3ED}"/>
            </c:ext>
          </c:extLst>
        </c:ser>
        <c:dLbls>
          <c:showLegendKey val="0"/>
          <c:showVal val="0"/>
          <c:showCatName val="0"/>
          <c:showSerName val="0"/>
          <c:showPercent val="0"/>
          <c:showBubbleSize val="0"/>
          <c:showLeaderLines val="1"/>
        </c:dLbls>
        <c:firstSliceAng val="15"/>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85798C2-CF3E-59F2-5F11-E5B959F4E5E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33B84DA-0837-70A2-BF93-BFC8C475921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9B04480-8565-4A52-84E1-18FE28380442}" type="datetimeFigureOut">
              <a:rPr lang="en-US" smtClean="0"/>
              <a:t>8/7/2024</a:t>
            </a:fld>
            <a:endParaRPr lang="en-US"/>
          </a:p>
        </p:txBody>
      </p:sp>
      <p:sp>
        <p:nvSpPr>
          <p:cNvPr id="4" name="Footer Placeholder 3">
            <a:extLst>
              <a:ext uri="{FF2B5EF4-FFF2-40B4-BE49-F238E27FC236}">
                <a16:creationId xmlns:a16="http://schemas.microsoft.com/office/drawing/2014/main" id="{271D8AD9-9D62-AA7A-5F95-E5C2F8EF0E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37731F4-68B8-EE3B-C6BF-BB2AA02C60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4BD52B-67C2-47DA-8855-A7A2544EBB21}" type="slidenum">
              <a:rPr lang="en-US" smtClean="0"/>
              <a:t>‹#›</a:t>
            </a:fld>
            <a:endParaRPr lang="en-US"/>
          </a:p>
        </p:txBody>
      </p:sp>
    </p:spTree>
    <p:extLst>
      <p:ext uri="{BB962C8B-B14F-4D97-AF65-F5344CB8AC3E}">
        <p14:creationId xmlns:p14="http://schemas.microsoft.com/office/powerpoint/2010/main" val="4747730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5D310D-1028-4A97-8A84-F8C679F53BB0}" type="datetimeFigureOut">
              <a:rPr lang="en-US" smtClean="0"/>
              <a:t>8/7/2024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A4BAAC-5D26-4CA5-841B-164E44DDBEB2}" type="slidenum">
              <a:rPr lang="en-US" smtClean="0"/>
              <a:t>‹#›</a:t>
            </a:fld>
            <a:endParaRPr lang="en-US"/>
          </a:p>
        </p:txBody>
      </p:sp>
    </p:spTree>
    <p:extLst>
      <p:ext uri="{BB962C8B-B14F-4D97-AF65-F5344CB8AC3E}">
        <p14:creationId xmlns:p14="http://schemas.microsoft.com/office/powerpoint/2010/main" val="3012711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A4BAAC-5D26-4CA5-841B-164E44DDBEB2}" type="slidenum">
              <a:rPr lang="en-US" smtClean="0"/>
              <a:t>6</a:t>
            </a:fld>
            <a:endParaRPr lang="en-US"/>
          </a:p>
        </p:txBody>
      </p:sp>
    </p:spTree>
    <p:extLst>
      <p:ext uri="{BB962C8B-B14F-4D97-AF65-F5344CB8AC3E}">
        <p14:creationId xmlns:p14="http://schemas.microsoft.com/office/powerpoint/2010/main" val="1531322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A4BAAC-5D26-4CA5-841B-164E44DDBEB2}" type="slidenum">
              <a:rPr lang="en-US" smtClean="0"/>
              <a:t>14</a:t>
            </a:fld>
            <a:endParaRPr lang="en-US"/>
          </a:p>
        </p:txBody>
      </p:sp>
    </p:spTree>
    <p:extLst>
      <p:ext uri="{BB962C8B-B14F-4D97-AF65-F5344CB8AC3E}">
        <p14:creationId xmlns:p14="http://schemas.microsoft.com/office/powerpoint/2010/main" val="2095109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A4BAAC-5D26-4CA5-841B-164E44DDBEB2}" type="slidenum">
              <a:rPr lang="en-US" smtClean="0"/>
              <a:t>41</a:t>
            </a:fld>
            <a:endParaRPr lang="en-US"/>
          </a:p>
        </p:txBody>
      </p:sp>
    </p:spTree>
    <p:extLst>
      <p:ext uri="{BB962C8B-B14F-4D97-AF65-F5344CB8AC3E}">
        <p14:creationId xmlns:p14="http://schemas.microsoft.com/office/powerpoint/2010/main" val="220693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3" y="0"/>
            <a:ext cx="2564091" cy="6858000"/>
          </a:xfrm>
          <a:prstGeom prst="parallelogram">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a:extLst>
              <a:ext uri="{FF2B5EF4-FFF2-40B4-BE49-F238E27FC236}">
                <a16:creationId xmlns:a16="http://schemas.microsoft.com/office/drawing/2014/main" id="{16601366-DCA2-68B9-B2E6-4D6126BEF4D8}"/>
              </a:ext>
            </a:extLst>
          </p:cNvPr>
          <p:cNvSpPr/>
          <p:nvPr userDrawn="1"/>
        </p:nvSpPr>
        <p:spPr>
          <a:xfrm rot="302409" flipH="1">
            <a:off x="2715462" y="4713400"/>
            <a:ext cx="538077" cy="1439159"/>
          </a:xfrm>
          <a:prstGeom prst="parallelogram">
            <a:avLst>
              <a:gd name="adj" fmla="val 4952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Rounded Corners 75">
            <a:extLst>
              <a:ext uri="{FF2B5EF4-FFF2-40B4-BE49-F238E27FC236}">
                <a16:creationId xmlns:a16="http://schemas.microsoft.com/office/drawing/2014/main" id="{22D1C5F0-27B2-97DC-0ECD-17D3BDBCC045}"/>
              </a:ext>
            </a:extLst>
          </p:cNvPr>
          <p:cNvSpPr/>
          <p:nvPr userDrawn="1"/>
        </p:nvSpPr>
        <p:spPr>
          <a:xfrm>
            <a:off x="4414345" y="2342319"/>
            <a:ext cx="7551412" cy="2350227"/>
          </a:xfrm>
          <a:prstGeom prst="roundRect">
            <a:avLst>
              <a:gd name="adj" fmla="val 50000"/>
            </a:avLst>
          </a:prstGeom>
          <a:solidFill>
            <a:schemeClr val="bg1"/>
          </a:solidFill>
          <a:ln w="762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77" name="Oval 76">
            <a:extLst>
              <a:ext uri="{FF2B5EF4-FFF2-40B4-BE49-F238E27FC236}">
                <a16:creationId xmlns:a16="http://schemas.microsoft.com/office/drawing/2014/main" id="{2ABEA209-1D99-D169-9706-CC43103A4481}"/>
              </a:ext>
            </a:extLst>
          </p:cNvPr>
          <p:cNvSpPr/>
          <p:nvPr userDrawn="1"/>
        </p:nvSpPr>
        <p:spPr>
          <a:xfrm flipH="1">
            <a:off x="1107362" y="1877941"/>
            <a:ext cx="3091844" cy="3091844"/>
          </a:xfrm>
          <a:prstGeom prst="ellipse">
            <a:avLst/>
          </a:prstGeom>
          <a:solidFill>
            <a:schemeClr val="bg1"/>
          </a:solidFill>
          <a:ln w="762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7504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D705972A-6AF9-2D7F-80DE-FB5E92776CBB}"/>
              </a:ext>
            </a:extLst>
          </p:cNvPr>
          <p:cNvGrpSpPr/>
          <p:nvPr userDrawn="1"/>
        </p:nvGrpSpPr>
        <p:grpSpPr>
          <a:xfrm flipH="1">
            <a:off x="11350233" y="167981"/>
            <a:ext cx="761164" cy="6347389"/>
            <a:chOff x="160339" y="167981"/>
            <a:chExt cx="761164" cy="6347389"/>
          </a:xfrm>
        </p:grpSpPr>
        <p:sp>
          <p:nvSpPr>
            <p:cNvPr id="44" name="Rectangle: Rounded Corners 43">
              <a:extLst>
                <a:ext uri="{FF2B5EF4-FFF2-40B4-BE49-F238E27FC236}">
                  <a16:creationId xmlns:a16="http://schemas.microsoft.com/office/drawing/2014/main" id="{BF6A3415-798D-717D-B914-94D71DB543E0}"/>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E8FAF95A-9D6F-3EDE-C386-851DADD50D8D}"/>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E40B5F1-8C8C-A491-9A03-29AFEB257AD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672A9FC9-2DC5-77CE-CAC0-3FEDC1857DEE}"/>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8" name="Rectangle: Rounded Corners 47">
              <a:extLst>
                <a:ext uri="{FF2B5EF4-FFF2-40B4-BE49-F238E27FC236}">
                  <a16:creationId xmlns:a16="http://schemas.microsoft.com/office/drawing/2014/main" id="{ABFEF5B5-FF77-91D4-5E85-675E6CA2D8AC}"/>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DE2A6BC-FA00-2865-7235-C156E4D1AD4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6DB02E7B-7FAF-7532-1AAD-897FE489B437}"/>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524F6F81-2403-63D7-1628-C6F338595F2E}"/>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C1ABE11F-5417-5232-6938-943124395857}"/>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19" name="Picture Placeholder 17">
            <a:extLst>
              <a:ext uri="{FF2B5EF4-FFF2-40B4-BE49-F238E27FC236}">
                <a16:creationId xmlns:a16="http://schemas.microsoft.com/office/drawing/2014/main" id="{5891A6AA-4D6C-3749-CD92-84312A64346D}"/>
              </a:ext>
            </a:extLst>
          </p:cNvPr>
          <p:cNvSpPr>
            <a:spLocks noGrp="1"/>
          </p:cNvSpPr>
          <p:nvPr>
            <p:ph type="pic" sz="quarter" idx="13"/>
          </p:nvPr>
        </p:nvSpPr>
        <p:spPr>
          <a:xfrm>
            <a:off x="9039583" y="2451402"/>
            <a:ext cx="1926404" cy="2090343"/>
          </a:xfrm>
          <a:prstGeom prst="roundRect">
            <a:avLst>
              <a:gd name="adj" fmla="val 7584"/>
            </a:avLst>
          </a:prstGeom>
        </p:spPr>
        <p:txBody>
          <a:bodyPr/>
          <a:lstStyle/>
          <a:p>
            <a:endParaRPr lang="en-US"/>
          </a:p>
        </p:txBody>
      </p:sp>
      <p:sp>
        <p:nvSpPr>
          <p:cNvPr id="20" name="Picture Placeholder 17">
            <a:extLst>
              <a:ext uri="{FF2B5EF4-FFF2-40B4-BE49-F238E27FC236}">
                <a16:creationId xmlns:a16="http://schemas.microsoft.com/office/drawing/2014/main" id="{089D862F-3A10-C4E5-6A35-14F232AD06F8}"/>
              </a:ext>
            </a:extLst>
          </p:cNvPr>
          <p:cNvSpPr>
            <a:spLocks noGrp="1"/>
          </p:cNvSpPr>
          <p:nvPr>
            <p:ph type="pic" sz="quarter" idx="14"/>
          </p:nvPr>
        </p:nvSpPr>
        <p:spPr>
          <a:xfrm>
            <a:off x="6807677" y="2451402"/>
            <a:ext cx="1926404" cy="2090343"/>
          </a:xfrm>
          <a:prstGeom prst="roundRect">
            <a:avLst>
              <a:gd name="adj" fmla="val 7584"/>
            </a:avLst>
          </a:prstGeom>
        </p:spPr>
        <p:txBody>
          <a:bodyPr/>
          <a:lstStyle/>
          <a:p>
            <a:endParaRPr lang="en-US"/>
          </a:p>
        </p:txBody>
      </p:sp>
      <p:sp>
        <p:nvSpPr>
          <p:cNvPr id="21" name="Picture Placeholder 17">
            <a:extLst>
              <a:ext uri="{FF2B5EF4-FFF2-40B4-BE49-F238E27FC236}">
                <a16:creationId xmlns:a16="http://schemas.microsoft.com/office/drawing/2014/main" id="{CBE8C6BD-8E15-8F22-4240-F5123D8F5B69}"/>
              </a:ext>
            </a:extLst>
          </p:cNvPr>
          <p:cNvSpPr>
            <a:spLocks noGrp="1"/>
          </p:cNvSpPr>
          <p:nvPr>
            <p:ph type="pic" sz="quarter" idx="15"/>
          </p:nvPr>
        </p:nvSpPr>
        <p:spPr>
          <a:xfrm>
            <a:off x="4588207" y="2444868"/>
            <a:ext cx="1926404" cy="2090343"/>
          </a:xfrm>
          <a:prstGeom prst="roundRect">
            <a:avLst>
              <a:gd name="adj" fmla="val 7584"/>
            </a:avLst>
          </a:prstGeom>
        </p:spPr>
        <p:txBody>
          <a:bodyPr/>
          <a:lstStyle/>
          <a:p>
            <a:endParaRPr lang="en-US"/>
          </a:p>
        </p:txBody>
      </p:sp>
      <p:sp>
        <p:nvSpPr>
          <p:cNvPr id="22" name="Picture Placeholder 17">
            <a:extLst>
              <a:ext uri="{FF2B5EF4-FFF2-40B4-BE49-F238E27FC236}">
                <a16:creationId xmlns:a16="http://schemas.microsoft.com/office/drawing/2014/main" id="{BDC1F25F-0950-EC45-AFAD-5D33E4D08F50}"/>
              </a:ext>
            </a:extLst>
          </p:cNvPr>
          <p:cNvSpPr>
            <a:spLocks noGrp="1"/>
          </p:cNvSpPr>
          <p:nvPr>
            <p:ph type="pic" sz="quarter" idx="16"/>
          </p:nvPr>
        </p:nvSpPr>
        <p:spPr>
          <a:xfrm>
            <a:off x="2356301" y="2444868"/>
            <a:ext cx="1926404" cy="2090343"/>
          </a:xfrm>
          <a:prstGeom prst="roundRect">
            <a:avLst>
              <a:gd name="adj" fmla="val 7584"/>
            </a:avLst>
          </a:prstGeom>
        </p:spPr>
        <p:txBody>
          <a:bodyPr/>
          <a:lstStyle/>
          <a:p>
            <a:endParaRPr lang="en-US"/>
          </a:p>
        </p:txBody>
      </p:sp>
    </p:spTree>
    <p:extLst>
      <p:ext uri="{BB962C8B-B14F-4D97-AF65-F5344CB8AC3E}">
        <p14:creationId xmlns:p14="http://schemas.microsoft.com/office/powerpoint/2010/main" val="1372890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D705972A-6AF9-2D7F-80DE-FB5E92776CBB}"/>
              </a:ext>
            </a:extLst>
          </p:cNvPr>
          <p:cNvGrpSpPr/>
          <p:nvPr userDrawn="1"/>
        </p:nvGrpSpPr>
        <p:grpSpPr>
          <a:xfrm flipH="1">
            <a:off x="11350233" y="167981"/>
            <a:ext cx="761164" cy="6347389"/>
            <a:chOff x="160339" y="167981"/>
            <a:chExt cx="761164" cy="6347389"/>
          </a:xfrm>
        </p:grpSpPr>
        <p:sp>
          <p:nvSpPr>
            <p:cNvPr id="44" name="Rectangle: Rounded Corners 43">
              <a:extLst>
                <a:ext uri="{FF2B5EF4-FFF2-40B4-BE49-F238E27FC236}">
                  <a16:creationId xmlns:a16="http://schemas.microsoft.com/office/drawing/2014/main" id="{BF6A3415-798D-717D-B914-94D71DB543E0}"/>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E8FAF95A-9D6F-3EDE-C386-851DADD50D8D}"/>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E40B5F1-8C8C-A491-9A03-29AFEB257AD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672A9FC9-2DC5-77CE-CAC0-3FEDC1857DEE}"/>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8" name="Rectangle: Rounded Corners 47">
              <a:extLst>
                <a:ext uri="{FF2B5EF4-FFF2-40B4-BE49-F238E27FC236}">
                  <a16:creationId xmlns:a16="http://schemas.microsoft.com/office/drawing/2014/main" id="{ABFEF5B5-FF77-91D4-5E85-675E6CA2D8AC}"/>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DE2A6BC-FA00-2865-7235-C156E4D1AD4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6DB02E7B-7FAF-7532-1AAD-897FE489B437}"/>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524F6F81-2403-63D7-1628-C6F338595F2E}"/>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C1ABE11F-5417-5232-6938-943124395857}"/>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2" name="Picture Placeholder 3">
            <a:extLst>
              <a:ext uri="{FF2B5EF4-FFF2-40B4-BE49-F238E27FC236}">
                <a16:creationId xmlns:a16="http://schemas.microsoft.com/office/drawing/2014/main" id="{2AE5AF09-9A01-8AA7-C07A-C3BB0141EB5B}"/>
              </a:ext>
            </a:extLst>
          </p:cNvPr>
          <p:cNvSpPr>
            <a:spLocks noGrp="1"/>
          </p:cNvSpPr>
          <p:nvPr>
            <p:ph type="pic" sz="quarter" idx="11"/>
          </p:nvPr>
        </p:nvSpPr>
        <p:spPr>
          <a:xfrm>
            <a:off x="8011763" y="2885597"/>
            <a:ext cx="3214257" cy="3679795"/>
          </a:xfrm>
          <a:custGeom>
            <a:avLst/>
            <a:gdLst>
              <a:gd name="connsiteX0" fmla="*/ 3362256 w 4126295"/>
              <a:gd name="connsiteY0" fmla="*/ 0 h 4723929"/>
              <a:gd name="connsiteX1" fmla="*/ 3757655 w 4126295"/>
              <a:gd name="connsiteY1" fmla="*/ 163779 h 4723929"/>
              <a:gd name="connsiteX2" fmla="*/ 4126295 w 4126295"/>
              <a:gd name="connsiteY2" fmla="*/ 532419 h 4723929"/>
              <a:gd name="connsiteX3" fmla="*/ 4126295 w 4126295"/>
              <a:gd name="connsiteY3" fmla="*/ 4723929 h 4723929"/>
              <a:gd name="connsiteX4" fmla="*/ 1130053 w 4126295"/>
              <a:gd name="connsiteY4" fmla="*/ 4723929 h 4723929"/>
              <a:gd name="connsiteX5" fmla="*/ 163780 w 4126295"/>
              <a:gd name="connsiteY5" fmla="*/ 3757655 h 4723929"/>
              <a:gd name="connsiteX6" fmla="*/ 163780 w 4126295"/>
              <a:gd name="connsiteY6" fmla="*/ 2966858 h 4723929"/>
              <a:gd name="connsiteX7" fmla="*/ 2966858 w 4126295"/>
              <a:gd name="connsiteY7" fmla="*/ 163779 h 4723929"/>
              <a:gd name="connsiteX8" fmla="*/ 3362256 w 4126295"/>
              <a:gd name="connsiteY8" fmla="*/ 0 h 472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26295" h="4723929">
                <a:moveTo>
                  <a:pt x="3362256" y="0"/>
                </a:moveTo>
                <a:cubicBezTo>
                  <a:pt x="3505363" y="0"/>
                  <a:pt x="3648469" y="54593"/>
                  <a:pt x="3757655" y="163779"/>
                </a:cubicBezTo>
                <a:lnTo>
                  <a:pt x="4126295" y="532419"/>
                </a:lnTo>
                <a:lnTo>
                  <a:pt x="4126295" y="4723929"/>
                </a:lnTo>
                <a:lnTo>
                  <a:pt x="1130053" y="4723929"/>
                </a:lnTo>
                <a:lnTo>
                  <a:pt x="163780" y="3757655"/>
                </a:lnTo>
                <a:cubicBezTo>
                  <a:pt x="-54593" y="3539283"/>
                  <a:pt x="-54593" y="3185230"/>
                  <a:pt x="163780" y="2966858"/>
                </a:cubicBezTo>
                <a:lnTo>
                  <a:pt x="2966858" y="163779"/>
                </a:lnTo>
                <a:cubicBezTo>
                  <a:pt x="3076044" y="54593"/>
                  <a:pt x="3219150" y="0"/>
                  <a:pt x="3362256" y="0"/>
                </a:cubicBezTo>
                <a:close/>
              </a:path>
            </a:pathLst>
          </a:custGeom>
        </p:spPr>
        <p:txBody>
          <a:bodyPr/>
          <a:lstStyle>
            <a:lvl1pPr>
              <a:defRPr lang="id-ID" dirty="0"/>
            </a:lvl1pPr>
          </a:lstStyle>
          <a:p>
            <a:pPr lvl="0"/>
            <a:endParaRPr lang="id-ID" dirty="0"/>
          </a:p>
        </p:txBody>
      </p:sp>
      <p:sp>
        <p:nvSpPr>
          <p:cNvPr id="3" name="Picture Placeholder 7">
            <a:extLst>
              <a:ext uri="{FF2B5EF4-FFF2-40B4-BE49-F238E27FC236}">
                <a16:creationId xmlns:a16="http://schemas.microsoft.com/office/drawing/2014/main" id="{C916C83B-0D05-5277-1C4A-7F3BA30F0D27}"/>
              </a:ext>
            </a:extLst>
          </p:cNvPr>
          <p:cNvSpPr>
            <a:spLocks noGrp="1"/>
          </p:cNvSpPr>
          <p:nvPr>
            <p:ph type="pic" sz="quarter" idx="10"/>
          </p:nvPr>
        </p:nvSpPr>
        <p:spPr>
          <a:xfrm>
            <a:off x="6683703" y="1630494"/>
            <a:ext cx="3250496" cy="1869043"/>
          </a:xfrm>
          <a:custGeom>
            <a:avLst/>
            <a:gdLst>
              <a:gd name="connsiteX0" fmla="*/ 27621 w 4436346"/>
              <a:gd name="connsiteY0" fmla="*/ 0 h 2550910"/>
              <a:gd name="connsiteX1" fmla="*/ 4408725 w 4436346"/>
              <a:gd name="connsiteY1" fmla="*/ 0 h 2550910"/>
              <a:gd name="connsiteX2" fmla="*/ 4424894 w 4436346"/>
              <a:gd name="connsiteY2" fmla="*/ 105942 h 2550910"/>
              <a:gd name="connsiteX3" fmla="*/ 4436346 w 4436346"/>
              <a:gd name="connsiteY3" fmla="*/ 332737 h 2550910"/>
              <a:gd name="connsiteX4" fmla="*/ 2218173 w 4436346"/>
              <a:gd name="connsiteY4" fmla="*/ 2550910 h 2550910"/>
              <a:gd name="connsiteX5" fmla="*/ 0 w 4436346"/>
              <a:gd name="connsiteY5" fmla="*/ 332737 h 2550910"/>
              <a:gd name="connsiteX6" fmla="*/ 11453 w 4436346"/>
              <a:gd name="connsiteY6" fmla="*/ 105942 h 255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6346" h="2550910">
                <a:moveTo>
                  <a:pt x="27621" y="0"/>
                </a:moveTo>
                <a:lnTo>
                  <a:pt x="4408725" y="0"/>
                </a:lnTo>
                <a:lnTo>
                  <a:pt x="4424894" y="105942"/>
                </a:lnTo>
                <a:cubicBezTo>
                  <a:pt x="4432467" y="180510"/>
                  <a:pt x="4436346" y="256171"/>
                  <a:pt x="4436346" y="332737"/>
                </a:cubicBezTo>
                <a:cubicBezTo>
                  <a:pt x="4436346" y="1557800"/>
                  <a:pt x="3443236" y="2550910"/>
                  <a:pt x="2218173" y="2550910"/>
                </a:cubicBezTo>
                <a:cubicBezTo>
                  <a:pt x="993110" y="2550910"/>
                  <a:pt x="0" y="1557800"/>
                  <a:pt x="0" y="332737"/>
                </a:cubicBezTo>
                <a:cubicBezTo>
                  <a:pt x="0" y="256171"/>
                  <a:pt x="3880" y="180510"/>
                  <a:pt x="11453" y="105942"/>
                </a:cubicBezTo>
                <a:close/>
              </a:path>
            </a:pathLst>
          </a:custGeom>
        </p:spPr>
        <p:txBody>
          <a:bodyPr/>
          <a:lstStyle>
            <a:lvl1pPr>
              <a:defRPr lang="id-ID" dirty="0"/>
            </a:lvl1pPr>
          </a:lstStyle>
          <a:p>
            <a:pPr lvl="0"/>
            <a:endParaRPr lang="id-ID" dirty="0"/>
          </a:p>
        </p:txBody>
      </p:sp>
    </p:spTree>
    <p:extLst>
      <p:ext uri="{BB962C8B-B14F-4D97-AF65-F5344CB8AC3E}">
        <p14:creationId xmlns:p14="http://schemas.microsoft.com/office/powerpoint/2010/main" val="2418096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EB37DBB6-85D9-5220-DD91-F4F51955A338}"/>
              </a:ext>
            </a:extLst>
          </p:cNvPr>
          <p:cNvGrpSpPr/>
          <p:nvPr userDrawn="1"/>
        </p:nvGrpSpPr>
        <p:grpSpPr>
          <a:xfrm flipH="1">
            <a:off x="11354827" y="171963"/>
            <a:ext cx="761164" cy="6347389"/>
            <a:chOff x="160339" y="167981"/>
            <a:chExt cx="761164" cy="6347389"/>
          </a:xfrm>
        </p:grpSpPr>
        <p:sp>
          <p:nvSpPr>
            <p:cNvPr id="44" name="Rectangle: Rounded Corners 43">
              <a:extLst>
                <a:ext uri="{FF2B5EF4-FFF2-40B4-BE49-F238E27FC236}">
                  <a16:creationId xmlns:a16="http://schemas.microsoft.com/office/drawing/2014/main" id="{87BAD869-BFA9-FF55-CFBB-5D78B0F6C74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1A822A0-4A02-9626-B133-2D4D75BBDE3E}"/>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DE248901-EDFC-394A-33F3-004F75645BF4}"/>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CF419AFD-6D62-3E28-92C2-285B8BA1ED96}"/>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318440B6-2A6D-4654-87EA-C1F7A5B7CDD7}"/>
                </a:ext>
              </a:extLst>
            </p:cNvPr>
            <p:cNvSpPr/>
            <p:nvPr userDrawn="1"/>
          </p:nvSpPr>
          <p:spPr>
            <a:xfrm>
              <a:off x="354078" y="312487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9" name="Rectangle: Rounded Corners 48">
              <a:extLst>
                <a:ext uri="{FF2B5EF4-FFF2-40B4-BE49-F238E27FC236}">
                  <a16:creationId xmlns:a16="http://schemas.microsoft.com/office/drawing/2014/main" id="{E1154CF0-CE67-6DAA-B68B-17E5FD6163C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5C9CA18B-3CCE-5CEE-2064-8F9295551A4B}"/>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193A9518-633D-69C5-0580-445A05B02E90}"/>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B0542F60-A00F-F3B7-AE18-5886304FD1A9}"/>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2" name="Picture Placeholder 17">
            <a:extLst>
              <a:ext uri="{FF2B5EF4-FFF2-40B4-BE49-F238E27FC236}">
                <a16:creationId xmlns:a16="http://schemas.microsoft.com/office/drawing/2014/main" id="{49428E4E-29AA-F5AE-CF9E-5BA8BC6B68C1}"/>
              </a:ext>
            </a:extLst>
          </p:cNvPr>
          <p:cNvSpPr>
            <a:spLocks noGrp="1"/>
          </p:cNvSpPr>
          <p:nvPr>
            <p:ph type="pic" sz="quarter" idx="14"/>
          </p:nvPr>
        </p:nvSpPr>
        <p:spPr>
          <a:xfrm>
            <a:off x="8709962" y="1831305"/>
            <a:ext cx="2309690" cy="2506247"/>
          </a:xfrm>
          <a:prstGeom prst="roundRect">
            <a:avLst>
              <a:gd name="adj" fmla="val 7584"/>
            </a:avLst>
          </a:prstGeom>
        </p:spPr>
        <p:txBody>
          <a:bodyPr/>
          <a:lstStyle/>
          <a:p>
            <a:endParaRPr lang="en-US"/>
          </a:p>
        </p:txBody>
      </p:sp>
      <p:sp>
        <p:nvSpPr>
          <p:cNvPr id="3" name="Picture Placeholder 17">
            <a:extLst>
              <a:ext uri="{FF2B5EF4-FFF2-40B4-BE49-F238E27FC236}">
                <a16:creationId xmlns:a16="http://schemas.microsoft.com/office/drawing/2014/main" id="{36559CF6-0746-A65F-8A20-E5EF8D267781}"/>
              </a:ext>
            </a:extLst>
          </p:cNvPr>
          <p:cNvSpPr>
            <a:spLocks noGrp="1"/>
          </p:cNvSpPr>
          <p:nvPr>
            <p:ph type="pic" sz="quarter" idx="13"/>
          </p:nvPr>
        </p:nvSpPr>
        <p:spPr>
          <a:xfrm>
            <a:off x="5016291" y="1831305"/>
            <a:ext cx="3499932" cy="4226822"/>
          </a:xfrm>
          <a:prstGeom prst="roundRect">
            <a:avLst>
              <a:gd name="adj" fmla="val 4980"/>
            </a:avLst>
          </a:prstGeom>
        </p:spPr>
        <p:txBody>
          <a:bodyPr/>
          <a:lstStyle/>
          <a:p>
            <a:endParaRPr lang="en-US"/>
          </a:p>
        </p:txBody>
      </p:sp>
    </p:spTree>
    <p:extLst>
      <p:ext uri="{BB962C8B-B14F-4D97-AF65-F5344CB8AC3E}">
        <p14:creationId xmlns:p14="http://schemas.microsoft.com/office/powerpoint/2010/main" val="2334718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EB37DBB6-85D9-5220-DD91-F4F51955A338}"/>
              </a:ext>
            </a:extLst>
          </p:cNvPr>
          <p:cNvGrpSpPr/>
          <p:nvPr userDrawn="1"/>
        </p:nvGrpSpPr>
        <p:grpSpPr>
          <a:xfrm flipH="1">
            <a:off x="11354827" y="171963"/>
            <a:ext cx="761164" cy="6347389"/>
            <a:chOff x="160339" y="167981"/>
            <a:chExt cx="761164" cy="6347389"/>
          </a:xfrm>
        </p:grpSpPr>
        <p:sp>
          <p:nvSpPr>
            <p:cNvPr id="44" name="Rectangle: Rounded Corners 43">
              <a:extLst>
                <a:ext uri="{FF2B5EF4-FFF2-40B4-BE49-F238E27FC236}">
                  <a16:creationId xmlns:a16="http://schemas.microsoft.com/office/drawing/2014/main" id="{87BAD869-BFA9-FF55-CFBB-5D78B0F6C74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1A822A0-4A02-9626-B133-2D4D75BBDE3E}"/>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DE248901-EDFC-394A-33F3-004F75645BF4}"/>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CF419AFD-6D62-3E28-92C2-285B8BA1ED96}"/>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318440B6-2A6D-4654-87EA-C1F7A5B7CDD7}"/>
                </a:ext>
              </a:extLst>
            </p:cNvPr>
            <p:cNvSpPr/>
            <p:nvPr userDrawn="1"/>
          </p:nvSpPr>
          <p:spPr>
            <a:xfrm>
              <a:off x="354078" y="312487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9" name="Rectangle: Rounded Corners 48">
              <a:extLst>
                <a:ext uri="{FF2B5EF4-FFF2-40B4-BE49-F238E27FC236}">
                  <a16:creationId xmlns:a16="http://schemas.microsoft.com/office/drawing/2014/main" id="{E1154CF0-CE67-6DAA-B68B-17E5FD6163C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5C9CA18B-3CCE-5CEE-2064-8F9295551A4B}"/>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193A9518-633D-69C5-0580-445A05B02E90}"/>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B0542F60-A00F-F3B7-AE18-5886304FD1A9}"/>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Tree>
    <p:extLst>
      <p:ext uri="{BB962C8B-B14F-4D97-AF65-F5344CB8AC3E}">
        <p14:creationId xmlns:p14="http://schemas.microsoft.com/office/powerpoint/2010/main" val="259812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EB37DBB6-85D9-5220-DD91-F4F51955A338}"/>
              </a:ext>
            </a:extLst>
          </p:cNvPr>
          <p:cNvGrpSpPr/>
          <p:nvPr userDrawn="1"/>
        </p:nvGrpSpPr>
        <p:grpSpPr>
          <a:xfrm flipH="1">
            <a:off x="11354827" y="171963"/>
            <a:ext cx="761164" cy="6347389"/>
            <a:chOff x="160339" y="167981"/>
            <a:chExt cx="761164" cy="6347389"/>
          </a:xfrm>
        </p:grpSpPr>
        <p:sp>
          <p:nvSpPr>
            <p:cNvPr id="44" name="Rectangle: Rounded Corners 43">
              <a:extLst>
                <a:ext uri="{FF2B5EF4-FFF2-40B4-BE49-F238E27FC236}">
                  <a16:creationId xmlns:a16="http://schemas.microsoft.com/office/drawing/2014/main" id="{87BAD869-BFA9-FF55-CFBB-5D78B0F6C74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1A822A0-4A02-9626-B133-2D4D75BBDE3E}"/>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DE248901-EDFC-394A-33F3-004F75645BF4}"/>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CF419AFD-6D62-3E28-92C2-285B8BA1ED96}"/>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318440B6-2A6D-4654-87EA-C1F7A5B7CDD7}"/>
                </a:ext>
              </a:extLst>
            </p:cNvPr>
            <p:cNvSpPr/>
            <p:nvPr userDrawn="1"/>
          </p:nvSpPr>
          <p:spPr>
            <a:xfrm>
              <a:off x="354078" y="312487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9" name="Rectangle: Rounded Corners 48">
              <a:extLst>
                <a:ext uri="{FF2B5EF4-FFF2-40B4-BE49-F238E27FC236}">
                  <a16:creationId xmlns:a16="http://schemas.microsoft.com/office/drawing/2014/main" id="{E1154CF0-CE67-6DAA-B68B-17E5FD6163C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5C9CA18B-3CCE-5CEE-2064-8F9295551A4B}"/>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193A9518-633D-69C5-0580-445A05B02E90}"/>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B0542F60-A00F-F3B7-AE18-5886304FD1A9}"/>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2" name="Picture Placeholder 1">
            <a:extLst>
              <a:ext uri="{FF2B5EF4-FFF2-40B4-BE49-F238E27FC236}">
                <a16:creationId xmlns:a16="http://schemas.microsoft.com/office/drawing/2014/main" id="{53FE1A7F-B249-0527-861D-5E69243D5965}"/>
              </a:ext>
            </a:extLst>
          </p:cNvPr>
          <p:cNvSpPr>
            <a:spLocks noGrp="1"/>
          </p:cNvSpPr>
          <p:nvPr>
            <p:ph type="pic" sz="quarter" idx="10"/>
          </p:nvPr>
        </p:nvSpPr>
        <p:spPr>
          <a:xfrm>
            <a:off x="2083606" y="1630494"/>
            <a:ext cx="4560427" cy="4361380"/>
          </a:xfrm>
          <a:custGeom>
            <a:avLst/>
            <a:gdLst>
              <a:gd name="connsiteX0" fmla="*/ 0 w 6630498"/>
              <a:gd name="connsiteY0" fmla="*/ 0 h 6341100"/>
              <a:gd name="connsiteX1" fmla="*/ 6630498 w 6630498"/>
              <a:gd name="connsiteY1" fmla="*/ 0 h 6341100"/>
              <a:gd name="connsiteX2" fmla="*/ 3201170 w 6630498"/>
              <a:gd name="connsiteY2" fmla="*/ 5973958 h 6341100"/>
              <a:gd name="connsiteX3" fmla="*/ 2203420 w 6630498"/>
              <a:gd name="connsiteY3" fmla="*/ 6243960 h 6341100"/>
              <a:gd name="connsiteX4" fmla="*/ 0 w 6630498"/>
              <a:gd name="connsiteY4" fmla="*/ 4979096 h 634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0498" h="6341100">
                <a:moveTo>
                  <a:pt x="0" y="0"/>
                </a:moveTo>
                <a:lnTo>
                  <a:pt x="6630498" y="0"/>
                </a:lnTo>
                <a:lnTo>
                  <a:pt x="3201170" y="5973958"/>
                </a:lnTo>
                <a:cubicBezTo>
                  <a:pt x="3000208" y="6324039"/>
                  <a:pt x="2553500" y="6444923"/>
                  <a:pt x="2203420" y="6243960"/>
                </a:cubicBezTo>
                <a:lnTo>
                  <a:pt x="0" y="4979096"/>
                </a:lnTo>
                <a:close/>
              </a:path>
            </a:pathLst>
          </a:custGeom>
        </p:spPr>
        <p:txBody>
          <a:bodyPr/>
          <a:lstStyle>
            <a:lvl1pPr>
              <a:defRPr lang="id-ID" dirty="0"/>
            </a:lvl1pPr>
          </a:lstStyle>
          <a:p>
            <a:pPr lvl="0"/>
            <a:endParaRPr lang="id-ID" dirty="0"/>
          </a:p>
        </p:txBody>
      </p:sp>
    </p:spTree>
    <p:extLst>
      <p:ext uri="{BB962C8B-B14F-4D97-AF65-F5344CB8AC3E}">
        <p14:creationId xmlns:p14="http://schemas.microsoft.com/office/powerpoint/2010/main" val="2318948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FBE6D4D1-0587-9A8D-EE80-4B4877A0AD48}"/>
              </a:ext>
            </a:extLst>
          </p:cNvPr>
          <p:cNvGrpSpPr/>
          <p:nvPr userDrawn="1"/>
        </p:nvGrpSpPr>
        <p:grpSpPr>
          <a:xfrm flipH="1">
            <a:off x="11340524" y="167981"/>
            <a:ext cx="761164" cy="6347389"/>
            <a:chOff x="160339" y="167981"/>
            <a:chExt cx="761164" cy="6347389"/>
          </a:xfrm>
        </p:grpSpPr>
        <p:sp>
          <p:nvSpPr>
            <p:cNvPr id="44" name="Rectangle: Rounded Corners 43">
              <a:extLst>
                <a:ext uri="{FF2B5EF4-FFF2-40B4-BE49-F238E27FC236}">
                  <a16:creationId xmlns:a16="http://schemas.microsoft.com/office/drawing/2014/main" id="{14AF3BF5-0DE1-7D90-FC13-8449C5D1989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A9A90734-D44F-9BA8-63C1-B3E5CA637080}"/>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4222409-AFE8-696E-32A1-C6D7CFFD0C2C}"/>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4969CE8E-2430-3D0C-442F-C92A26F258F7}"/>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02DDAF5D-6BC2-7381-80DD-1DF3C33DAAB8}"/>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C3FE6791-64D9-00BC-4868-82E1BB96F2D1}"/>
                </a:ext>
              </a:extLst>
            </p:cNvPr>
            <p:cNvSpPr/>
            <p:nvPr userDrawn="1"/>
          </p:nvSpPr>
          <p:spPr>
            <a:xfrm>
              <a:off x="354078" y="388565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0" name="Rectangle: Rounded Corners 49">
              <a:extLst>
                <a:ext uri="{FF2B5EF4-FFF2-40B4-BE49-F238E27FC236}">
                  <a16:creationId xmlns:a16="http://schemas.microsoft.com/office/drawing/2014/main" id="{60A72BEA-5909-8834-E24D-662BB69FE48F}"/>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3403B7CF-8900-EA80-DD73-E8327EC0E790}"/>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14312EFC-0636-F980-9197-B745D395C702}"/>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Tree>
    <p:extLst>
      <p:ext uri="{BB962C8B-B14F-4D97-AF65-F5344CB8AC3E}">
        <p14:creationId xmlns:p14="http://schemas.microsoft.com/office/powerpoint/2010/main" val="40315365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FBE6D4D1-0587-9A8D-EE80-4B4877A0AD48}"/>
              </a:ext>
            </a:extLst>
          </p:cNvPr>
          <p:cNvGrpSpPr/>
          <p:nvPr userDrawn="1"/>
        </p:nvGrpSpPr>
        <p:grpSpPr>
          <a:xfrm flipH="1">
            <a:off x="11340524" y="167981"/>
            <a:ext cx="761164" cy="6347389"/>
            <a:chOff x="160339" y="167981"/>
            <a:chExt cx="761164" cy="6347389"/>
          </a:xfrm>
        </p:grpSpPr>
        <p:sp>
          <p:nvSpPr>
            <p:cNvPr id="44" name="Rectangle: Rounded Corners 43">
              <a:extLst>
                <a:ext uri="{FF2B5EF4-FFF2-40B4-BE49-F238E27FC236}">
                  <a16:creationId xmlns:a16="http://schemas.microsoft.com/office/drawing/2014/main" id="{14AF3BF5-0DE1-7D90-FC13-8449C5D1989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A9A90734-D44F-9BA8-63C1-B3E5CA637080}"/>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4222409-AFE8-696E-32A1-C6D7CFFD0C2C}"/>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4969CE8E-2430-3D0C-442F-C92A26F258F7}"/>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02DDAF5D-6BC2-7381-80DD-1DF3C33DAAB8}"/>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C3FE6791-64D9-00BC-4868-82E1BB96F2D1}"/>
                </a:ext>
              </a:extLst>
            </p:cNvPr>
            <p:cNvSpPr/>
            <p:nvPr userDrawn="1"/>
          </p:nvSpPr>
          <p:spPr>
            <a:xfrm>
              <a:off x="354078" y="388565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0" name="Rectangle: Rounded Corners 49">
              <a:extLst>
                <a:ext uri="{FF2B5EF4-FFF2-40B4-BE49-F238E27FC236}">
                  <a16:creationId xmlns:a16="http://schemas.microsoft.com/office/drawing/2014/main" id="{60A72BEA-5909-8834-E24D-662BB69FE48F}"/>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3403B7CF-8900-EA80-DD73-E8327EC0E790}"/>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14312EFC-0636-F980-9197-B745D395C702}"/>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2" name="Picture Placeholder 17">
            <a:extLst>
              <a:ext uri="{FF2B5EF4-FFF2-40B4-BE49-F238E27FC236}">
                <a16:creationId xmlns:a16="http://schemas.microsoft.com/office/drawing/2014/main" id="{90F9D350-916B-4DEB-9F86-9BE5A4EB14FC}"/>
              </a:ext>
            </a:extLst>
          </p:cNvPr>
          <p:cNvSpPr>
            <a:spLocks noGrp="1"/>
          </p:cNvSpPr>
          <p:nvPr>
            <p:ph type="pic" sz="quarter" idx="13"/>
          </p:nvPr>
        </p:nvSpPr>
        <p:spPr>
          <a:xfrm>
            <a:off x="2237141" y="2405519"/>
            <a:ext cx="4360564" cy="2124075"/>
          </a:xfrm>
          <a:prstGeom prst="roundRect">
            <a:avLst>
              <a:gd name="adj" fmla="val 7054"/>
            </a:avLst>
          </a:prstGeom>
        </p:spPr>
        <p:txBody>
          <a:bodyPr/>
          <a:lstStyle/>
          <a:p>
            <a:endParaRPr lang="en-US"/>
          </a:p>
        </p:txBody>
      </p:sp>
      <p:sp>
        <p:nvSpPr>
          <p:cNvPr id="3" name="Picture Placeholder 17">
            <a:extLst>
              <a:ext uri="{FF2B5EF4-FFF2-40B4-BE49-F238E27FC236}">
                <a16:creationId xmlns:a16="http://schemas.microsoft.com/office/drawing/2014/main" id="{4B57159B-7595-5C6A-6C19-B4C088444717}"/>
              </a:ext>
            </a:extLst>
          </p:cNvPr>
          <p:cNvSpPr>
            <a:spLocks noGrp="1"/>
          </p:cNvSpPr>
          <p:nvPr>
            <p:ph type="pic" sz="quarter" idx="14"/>
          </p:nvPr>
        </p:nvSpPr>
        <p:spPr>
          <a:xfrm>
            <a:off x="6721345" y="2392212"/>
            <a:ext cx="4360564" cy="2124075"/>
          </a:xfrm>
          <a:prstGeom prst="roundRect">
            <a:avLst>
              <a:gd name="adj" fmla="val 7054"/>
            </a:avLst>
          </a:prstGeom>
        </p:spPr>
        <p:txBody>
          <a:bodyPr/>
          <a:lstStyle/>
          <a:p>
            <a:endParaRPr lang="en-US"/>
          </a:p>
        </p:txBody>
      </p:sp>
    </p:spTree>
    <p:extLst>
      <p:ext uri="{BB962C8B-B14F-4D97-AF65-F5344CB8AC3E}">
        <p14:creationId xmlns:p14="http://schemas.microsoft.com/office/powerpoint/2010/main" val="3144392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FBE6D4D1-0587-9A8D-EE80-4B4877A0AD48}"/>
              </a:ext>
            </a:extLst>
          </p:cNvPr>
          <p:cNvGrpSpPr/>
          <p:nvPr userDrawn="1"/>
        </p:nvGrpSpPr>
        <p:grpSpPr>
          <a:xfrm flipH="1">
            <a:off x="11340524" y="167981"/>
            <a:ext cx="761164" cy="6347389"/>
            <a:chOff x="160339" y="167981"/>
            <a:chExt cx="761164" cy="6347389"/>
          </a:xfrm>
        </p:grpSpPr>
        <p:sp>
          <p:nvSpPr>
            <p:cNvPr id="44" name="Rectangle: Rounded Corners 43">
              <a:extLst>
                <a:ext uri="{FF2B5EF4-FFF2-40B4-BE49-F238E27FC236}">
                  <a16:creationId xmlns:a16="http://schemas.microsoft.com/office/drawing/2014/main" id="{14AF3BF5-0DE1-7D90-FC13-8449C5D1989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A9A90734-D44F-9BA8-63C1-B3E5CA637080}"/>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4222409-AFE8-696E-32A1-C6D7CFFD0C2C}"/>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4969CE8E-2430-3D0C-442F-C92A26F258F7}"/>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02DDAF5D-6BC2-7381-80DD-1DF3C33DAAB8}"/>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C3FE6791-64D9-00BC-4868-82E1BB96F2D1}"/>
                </a:ext>
              </a:extLst>
            </p:cNvPr>
            <p:cNvSpPr/>
            <p:nvPr userDrawn="1"/>
          </p:nvSpPr>
          <p:spPr>
            <a:xfrm>
              <a:off x="354078" y="388565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0" name="Rectangle: Rounded Corners 49">
              <a:extLst>
                <a:ext uri="{FF2B5EF4-FFF2-40B4-BE49-F238E27FC236}">
                  <a16:creationId xmlns:a16="http://schemas.microsoft.com/office/drawing/2014/main" id="{60A72BEA-5909-8834-E24D-662BB69FE48F}"/>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3403B7CF-8900-EA80-DD73-E8327EC0E790}"/>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14312EFC-0636-F980-9197-B745D395C702}"/>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2" name="Picture Placeholder 1">
            <a:extLst>
              <a:ext uri="{FF2B5EF4-FFF2-40B4-BE49-F238E27FC236}">
                <a16:creationId xmlns:a16="http://schemas.microsoft.com/office/drawing/2014/main" id="{94AAD9BB-D691-D715-F033-85330F5337D3}"/>
              </a:ext>
            </a:extLst>
          </p:cNvPr>
          <p:cNvSpPr>
            <a:spLocks noGrp="1"/>
          </p:cNvSpPr>
          <p:nvPr>
            <p:ph type="pic" sz="quarter" idx="10"/>
          </p:nvPr>
        </p:nvSpPr>
        <p:spPr>
          <a:xfrm>
            <a:off x="7413193" y="2575196"/>
            <a:ext cx="3812827" cy="3048113"/>
          </a:xfrm>
          <a:custGeom>
            <a:avLst/>
            <a:gdLst>
              <a:gd name="connsiteX0" fmla="*/ 638206 w 6373814"/>
              <a:gd name="connsiteY0" fmla="*/ 0 h 5095460"/>
              <a:gd name="connsiteX1" fmla="*/ 6373814 w 6373814"/>
              <a:gd name="connsiteY1" fmla="*/ 0 h 5095460"/>
              <a:gd name="connsiteX2" fmla="*/ 6373814 w 6373814"/>
              <a:gd name="connsiteY2" fmla="*/ 5095460 h 5095460"/>
              <a:gd name="connsiteX3" fmla="*/ 638206 w 6373814"/>
              <a:gd name="connsiteY3" fmla="*/ 5095460 h 5095460"/>
              <a:gd name="connsiteX4" fmla="*/ 0 w 6373814"/>
              <a:gd name="connsiteY4" fmla="*/ 4457254 h 5095460"/>
              <a:gd name="connsiteX5" fmla="*/ 0 w 6373814"/>
              <a:gd name="connsiteY5" fmla="*/ 638206 h 5095460"/>
              <a:gd name="connsiteX6" fmla="*/ 638206 w 6373814"/>
              <a:gd name="connsiteY6" fmla="*/ 0 h 509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3814" h="5095460">
                <a:moveTo>
                  <a:pt x="638206" y="0"/>
                </a:moveTo>
                <a:lnTo>
                  <a:pt x="6373814" y="0"/>
                </a:lnTo>
                <a:lnTo>
                  <a:pt x="6373814" y="5095460"/>
                </a:lnTo>
                <a:lnTo>
                  <a:pt x="638206" y="5095460"/>
                </a:lnTo>
                <a:cubicBezTo>
                  <a:pt x="285735" y="5095460"/>
                  <a:pt x="0" y="4809725"/>
                  <a:pt x="0" y="4457254"/>
                </a:cubicBezTo>
                <a:lnTo>
                  <a:pt x="0" y="638206"/>
                </a:lnTo>
                <a:cubicBezTo>
                  <a:pt x="0" y="285735"/>
                  <a:pt x="285735" y="0"/>
                  <a:pt x="638206" y="0"/>
                </a:cubicBezTo>
                <a:close/>
              </a:path>
            </a:pathLst>
          </a:custGeom>
        </p:spPr>
        <p:txBody>
          <a:bodyPr/>
          <a:lstStyle>
            <a:lvl1pPr>
              <a:defRPr lang="id-ID" dirty="0"/>
            </a:lvl1pPr>
          </a:lstStyle>
          <a:p>
            <a:pPr lvl="0"/>
            <a:endParaRPr lang="id-ID" dirty="0"/>
          </a:p>
        </p:txBody>
      </p:sp>
    </p:spTree>
    <p:extLst>
      <p:ext uri="{BB962C8B-B14F-4D97-AF65-F5344CB8AC3E}">
        <p14:creationId xmlns:p14="http://schemas.microsoft.com/office/powerpoint/2010/main" val="27433008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05241878-DABE-45A8-1DBD-7CB12A65CA46}"/>
              </a:ext>
            </a:extLst>
          </p:cNvPr>
          <p:cNvGrpSpPr/>
          <p:nvPr userDrawn="1"/>
        </p:nvGrpSpPr>
        <p:grpSpPr>
          <a:xfrm flipH="1">
            <a:off x="11340527" y="167981"/>
            <a:ext cx="761164" cy="6347389"/>
            <a:chOff x="160339" y="167981"/>
            <a:chExt cx="761164" cy="6347389"/>
          </a:xfrm>
        </p:grpSpPr>
        <p:sp>
          <p:nvSpPr>
            <p:cNvPr id="44" name="Rectangle: Rounded Corners 43">
              <a:extLst>
                <a:ext uri="{FF2B5EF4-FFF2-40B4-BE49-F238E27FC236}">
                  <a16:creationId xmlns:a16="http://schemas.microsoft.com/office/drawing/2014/main" id="{8BC3927D-2EF2-4F75-D7D4-E30D39234DB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2C6BE25C-6C85-AC7C-999D-86E2164A7E34}"/>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D272D3BE-85D0-68AC-5FBC-91049A26915B}"/>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C998C836-264C-BF89-4732-2E6390FF1A6E}"/>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A82B6696-90F6-D50B-89D4-4679D2514856}"/>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CE9B446D-8DB1-C578-25E1-FB72F1E2214A}"/>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17EA34A6-C181-E7B5-817A-C7CEA5A042AC}"/>
                </a:ext>
              </a:extLst>
            </p:cNvPr>
            <p:cNvSpPr/>
            <p:nvPr userDrawn="1"/>
          </p:nvSpPr>
          <p:spPr>
            <a:xfrm>
              <a:off x="354078" y="46464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1" name="Rectangle: Rounded Corners 50">
              <a:extLst>
                <a:ext uri="{FF2B5EF4-FFF2-40B4-BE49-F238E27FC236}">
                  <a16:creationId xmlns:a16="http://schemas.microsoft.com/office/drawing/2014/main" id="{70389156-66A4-A275-1AB9-5B90518647DB}"/>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6880DFEE-A47B-9E6D-59BC-1818302A3BC7}"/>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Tree>
    <p:extLst>
      <p:ext uri="{BB962C8B-B14F-4D97-AF65-F5344CB8AC3E}">
        <p14:creationId xmlns:p14="http://schemas.microsoft.com/office/powerpoint/2010/main" val="12338740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05241878-DABE-45A8-1DBD-7CB12A65CA46}"/>
              </a:ext>
            </a:extLst>
          </p:cNvPr>
          <p:cNvGrpSpPr/>
          <p:nvPr userDrawn="1"/>
        </p:nvGrpSpPr>
        <p:grpSpPr>
          <a:xfrm flipH="1">
            <a:off x="11340527" y="167981"/>
            <a:ext cx="761164" cy="6347389"/>
            <a:chOff x="160339" y="167981"/>
            <a:chExt cx="761164" cy="6347389"/>
          </a:xfrm>
        </p:grpSpPr>
        <p:sp>
          <p:nvSpPr>
            <p:cNvPr id="44" name="Rectangle: Rounded Corners 43">
              <a:extLst>
                <a:ext uri="{FF2B5EF4-FFF2-40B4-BE49-F238E27FC236}">
                  <a16:creationId xmlns:a16="http://schemas.microsoft.com/office/drawing/2014/main" id="{8BC3927D-2EF2-4F75-D7D4-E30D39234DBD}"/>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2C6BE25C-6C85-AC7C-999D-86E2164A7E34}"/>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D272D3BE-85D0-68AC-5FBC-91049A26915B}"/>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C998C836-264C-BF89-4732-2E6390FF1A6E}"/>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A82B6696-90F6-D50B-89D4-4679D2514856}"/>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CE9B446D-8DB1-C578-25E1-FB72F1E2214A}"/>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17EA34A6-C181-E7B5-817A-C7CEA5A042AC}"/>
                </a:ext>
              </a:extLst>
            </p:cNvPr>
            <p:cNvSpPr/>
            <p:nvPr userDrawn="1"/>
          </p:nvSpPr>
          <p:spPr>
            <a:xfrm>
              <a:off x="354078" y="46464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1" name="Rectangle: Rounded Corners 50">
              <a:extLst>
                <a:ext uri="{FF2B5EF4-FFF2-40B4-BE49-F238E27FC236}">
                  <a16:creationId xmlns:a16="http://schemas.microsoft.com/office/drawing/2014/main" id="{70389156-66A4-A275-1AB9-5B90518647DB}"/>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6880DFEE-A47B-9E6D-59BC-1818302A3BC7}"/>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19" name="Picture Placeholder 17">
            <a:extLst>
              <a:ext uri="{FF2B5EF4-FFF2-40B4-BE49-F238E27FC236}">
                <a16:creationId xmlns:a16="http://schemas.microsoft.com/office/drawing/2014/main" id="{5A4448DA-A8E7-4924-EE47-2CDBDCDB7869}"/>
              </a:ext>
            </a:extLst>
          </p:cNvPr>
          <p:cNvSpPr>
            <a:spLocks noGrp="1"/>
          </p:cNvSpPr>
          <p:nvPr>
            <p:ph type="pic" sz="quarter" idx="13"/>
          </p:nvPr>
        </p:nvSpPr>
        <p:spPr>
          <a:xfrm>
            <a:off x="2263775" y="2389746"/>
            <a:ext cx="8832850" cy="2124075"/>
          </a:xfrm>
          <a:prstGeom prst="roundRect">
            <a:avLst>
              <a:gd name="adj" fmla="val 7054"/>
            </a:avLst>
          </a:prstGeom>
        </p:spPr>
        <p:txBody>
          <a:bodyPr/>
          <a:lstStyle/>
          <a:p>
            <a:endParaRPr lang="en-US"/>
          </a:p>
        </p:txBody>
      </p:sp>
    </p:spTree>
    <p:extLst>
      <p:ext uri="{BB962C8B-B14F-4D97-AF65-F5344CB8AC3E}">
        <p14:creationId xmlns:p14="http://schemas.microsoft.com/office/powerpoint/2010/main" val="1908215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2" y="0"/>
            <a:ext cx="6552929" cy="6858000"/>
          </a:xfrm>
          <a:prstGeom prst="parallelogram">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a:extLst>
              <a:ext uri="{FF2B5EF4-FFF2-40B4-BE49-F238E27FC236}">
                <a16:creationId xmlns:a16="http://schemas.microsoft.com/office/drawing/2014/main" id="{16601366-DCA2-68B9-B2E6-4D6126BEF4D8}"/>
              </a:ext>
            </a:extLst>
          </p:cNvPr>
          <p:cNvSpPr/>
          <p:nvPr userDrawn="1"/>
        </p:nvSpPr>
        <p:spPr>
          <a:xfrm rot="302409" flipH="1">
            <a:off x="2715462" y="4713400"/>
            <a:ext cx="538077" cy="1439159"/>
          </a:xfrm>
          <a:prstGeom prst="parallelogram">
            <a:avLst>
              <a:gd name="adj" fmla="val 4952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ABEA209-1D99-D169-9706-CC43103A4481}"/>
              </a:ext>
            </a:extLst>
          </p:cNvPr>
          <p:cNvSpPr/>
          <p:nvPr userDrawn="1"/>
        </p:nvSpPr>
        <p:spPr>
          <a:xfrm flipH="1">
            <a:off x="-956443" y="-1340864"/>
            <a:ext cx="7735614" cy="7735614"/>
          </a:xfrm>
          <a:prstGeom prst="ellipse">
            <a:avLst/>
          </a:prstGeom>
          <a:solidFill>
            <a:schemeClr val="bg1"/>
          </a:solidFill>
          <a:ln w="762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8302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736B37F5-0B47-C9E5-C9C4-6CA0F146AFA3}"/>
              </a:ext>
            </a:extLst>
          </p:cNvPr>
          <p:cNvGrpSpPr/>
          <p:nvPr userDrawn="1"/>
        </p:nvGrpSpPr>
        <p:grpSpPr>
          <a:xfrm flipH="1">
            <a:off x="11340521" y="167981"/>
            <a:ext cx="761164" cy="6347389"/>
            <a:chOff x="160339" y="167981"/>
            <a:chExt cx="761164" cy="6347389"/>
          </a:xfrm>
        </p:grpSpPr>
        <p:sp>
          <p:nvSpPr>
            <p:cNvPr id="44" name="Rectangle: Rounded Corners 43">
              <a:extLst>
                <a:ext uri="{FF2B5EF4-FFF2-40B4-BE49-F238E27FC236}">
                  <a16:creationId xmlns:a16="http://schemas.microsoft.com/office/drawing/2014/main" id="{F8C49364-49ED-DDF8-6241-094809EAF971}"/>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E5AF1A44-4646-7109-C0B9-EDEC6D078697}"/>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3AC114A8-01CA-851E-C5EB-8D203DD58C89}"/>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2555AD20-D6F8-619C-3615-ED4CACA98AFA}"/>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B1C34A33-57E0-DFCC-E3C2-72B2205BDC3C}"/>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84890BD7-1BA8-9F8F-CF4D-2332FE107127}"/>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3DE809B8-82D8-A7E6-7FD3-6E7FDB61BD25}"/>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D3BE7F38-3476-45AD-D85A-7439F5D6A9F1}"/>
                </a:ext>
              </a:extLst>
            </p:cNvPr>
            <p:cNvSpPr/>
            <p:nvPr userDrawn="1"/>
          </p:nvSpPr>
          <p:spPr>
            <a:xfrm>
              <a:off x="354078" y="54072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52" name="Slide Number Placeholder 5">
            <a:extLst>
              <a:ext uri="{FF2B5EF4-FFF2-40B4-BE49-F238E27FC236}">
                <a16:creationId xmlns:a16="http://schemas.microsoft.com/office/drawing/2014/main" id="{C5A7CA7A-F138-FAFC-F77C-F8396DF523C6}"/>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Tree>
    <p:extLst>
      <p:ext uri="{BB962C8B-B14F-4D97-AF65-F5344CB8AC3E}">
        <p14:creationId xmlns:p14="http://schemas.microsoft.com/office/powerpoint/2010/main" val="1196562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736B37F5-0B47-C9E5-C9C4-6CA0F146AFA3}"/>
              </a:ext>
            </a:extLst>
          </p:cNvPr>
          <p:cNvGrpSpPr/>
          <p:nvPr userDrawn="1"/>
        </p:nvGrpSpPr>
        <p:grpSpPr>
          <a:xfrm flipH="1">
            <a:off x="11340521" y="167981"/>
            <a:ext cx="761164" cy="6347389"/>
            <a:chOff x="160339" y="167981"/>
            <a:chExt cx="761164" cy="6347389"/>
          </a:xfrm>
        </p:grpSpPr>
        <p:sp>
          <p:nvSpPr>
            <p:cNvPr id="44" name="Rectangle: Rounded Corners 43">
              <a:extLst>
                <a:ext uri="{FF2B5EF4-FFF2-40B4-BE49-F238E27FC236}">
                  <a16:creationId xmlns:a16="http://schemas.microsoft.com/office/drawing/2014/main" id="{F8C49364-49ED-DDF8-6241-094809EAF971}"/>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E5AF1A44-4646-7109-C0B9-EDEC6D078697}"/>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3AC114A8-01CA-851E-C5EB-8D203DD58C89}"/>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2555AD20-D6F8-619C-3615-ED4CACA98AFA}"/>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B1C34A33-57E0-DFCC-E3C2-72B2205BDC3C}"/>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84890BD7-1BA8-9F8F-CF4D-2332FE107127}"/>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3DE809B8-82D8-A7E6-7FD3-6E7FDB61BD25}"/>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D3BE7F38-3476-45AD-D85A-7439F5D6A9F1}"/>
                </a:ext>
              </a:extLst>
            </p:cNvPr>
            <p:cNvSpPr/>
            <p:nvPr userDrawn="1"/>
          </p:nvSpPr>
          <p:spPr>
            <a:xfrm>
              <a:off x="354078" y="54072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52" name="Slide Number Placeholder 5">
            <a:extLst>
              <a:ext uri="{FF2B5EF4-FFF2-40B4-BE49-F238E27FC236}">
                <a16:creationId xmlns:a16="http://schemas.microsoft.com/office/drawing/2014/main" id="{C5A7CA7A-F138-FAFC-F77C-F8396DF523C6}"/>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2" name="Picture Placeholder 4">
            <a:extLst>
              <a:ext uri="{FF2B5EF4-FFF2-40B4-BE49-F238E27FC236}">
                <a16:creationId xmlns:a16="http://schemas.microsoft.com/office/drawing/2014/main" id="{63970D57-2701-8D86-5BE2-C133FC16787E}"/>
              </a:ext>
            </a:extLst>
          </p:cNvPr>
          <p:cNvSpPr>
            <a:spLocks noGrp="1"/>
          </p:cNvSpPr>
          <p:nvPr>
            <p:ph type="pic" sz="quarter" idx="11"/>
          </p:nvPr>
        </p:nvSpPr>
        <p:spPr>
          <a:xfrm>
            <a:off x="5623337" y="4277688"/>
            <a:ext cx="1955466" cy="1918395"/>
          </a:xfrm>
          <a:custGeom>
            <a:avLst/>
            <a:gdLst>
              <a:gd name="connsiteX0" fmla="*/ 399334 w 2442258"/>
              <a:gd name="connsiteY0" fmla="*/ 0 h 2395959"/>
              <a:gd name="connsiteX1" fmla="*/ 2042924 w 2442258"/>
              <a:gd name="connsiteY1" fmla="*/ 0 h 2395959"/>
              <a:gd name="connsiteX2" fmla="*/ 2442258 w 2442258"/>
              <a:gd name="connsiteY2" fmla="*/ 399334 h 2395959"/>
              <a:gd name="connsiteX3" fmla="*/ 2442258 w 2442258"/>
              <a:gd name="connsiteY3" fmla="*/ 1996625 h 2395959"/>
              <a:gd name="connsiteX4" fmla="*/ 2042924 w 2442258"/>
              <a:gd name="connsiteY4" fmla="*/ 2395959 h 2395959"/>
              <a:gd name="connsiteX5" fmla="*/ 399334 w 2442258"/>
              <a:gd name="connsiteY5" fmla="*/ 2395959 h 2395959"/>
              <a:gd name="connsiteX6" fmla="*/ 0 w 2442258"/>
              <a:gd name="connsiteY6" fmla="*/ 1996625 h 2395959"/>
              <a:gd name="connsiteX7" fmla="*/ 0 w 2442258"/>
              <a:gd name="connsiteY7" fmla="*/ 399334 h 2395959"/>
              <a:gd name="connsiteX8" fmla="*/ 399334 w 2442258"/>
              <a:gd name="connsiteY8" fmla="*/ 0 h 239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58" h="2395959">
                <a:moveTo>
                  <a:pt x="399334" y="0"/>
                </a:moveTo>
                <a:lnTo>
                  <a:pt x="2042924" y="0"/>
                </a:lnTo>
                <a:cubicBezTo>
                  <a:pt x="2263470" y="0"/>
                  <a:pt x="2442258" y="178788"/>
                  <a:pt x="2442258" y="399334"/>
                </a:cubicBezTo>
                <a:lnTo>
                  <a:pt x="2442258" y="1996625"/>
                </a:lnTo>
                <a:cubicBezTo>
                  <a:pt x="2442258" y="2217171"/>
                  <a:pt x="2263470" y="2395959"/>
                  <a:pt x="2042924" y="2395959"/>
                </a:cubicBezTo>
                <a:lnTo>
                  <a:pt x="399334" y="2395959"/>
                </a:lnTo>
                <a:cubicBezTo>
                  <a:pt x="178788" y="2395959"/>
                  <a:pt x="0" y="2217171"/>
                  <a:pt x="0" y="1996625"/>
                </a:cubicBezTo>
                <a:lnTo>
                  <a:pt x="0" y="399334"/>
                </a:lnTo>
                <a:cubicBezTo>
                  <a:pt x="0" y="178788"/>
                  <a:pt x="178788" y="0"/>
                  <a:pt x="399334" y="0"/>
                </a:cubicBezTo>
                <a:close/>
              </a:path>
            </a:pathLst>
          </a:custGeom>
        </p:spPr>
        <p:txBody>
          <a:bodyPr/>
          <a:lstStyle>
            <a:lvl1pPr>
              <a:defRPr lang="id-ID" dirty="0"/>
            </a:lvl1pPr>
          </a:lstStyle>
          <a:p>
            <a:pPr lvl="0"/>
            <a:endParaRPr lang="id-ID" dirty="0"/>
          </a:p>
        </p:txBody>
      </p:sp>
      <p:sp>
        <p:nvSpPr>
          <p:cNvPr id="3" name="Picture Placeholder 3">
            <a:extLst>
              <a:ext uri="{FF2B5EF4-FFF2-40B4-BE49-F238E27FC236}">
                <a16:creationId xmlns:a16="http://schemas.microsoft.com/office/drawing/2014/main" id="{F84CA44A-7A39-A07C-538E-5EA9D40B34E6}"/>
              </a:ext>
            </a:extLst>
          </p:cNvPr>
          <p:cNvSpPr>
            <a:spLocks noGrp="1"/>
          </p:cNvSpPr>
          <p:nvPr>
            <p:ph type="pic" sz="quarter" idx="10"/>
          </p:nvPr>
        </p:nvSpPr>
        <p:spPr>
          <a:xfrm>
            <a:off x="5623337" y="1967258"/>
            <a:ext cx="1955466" cy="1918395"/>
          </a:xfrm>
          <a:custGeom>
            <a:avLst/>
            <a:gdLst>
              <a:gd name="connsiteX0" fmla="*/ 399334 w 2442258"/>
              <a:gd name="connsiteY0" fmla="*/ 0 h 2395959"/>
              <a:gd name="connsiteX1" fmla="*/ 2042924 w 2442258"/>
              <a:gd name="connsiteY1" fmla="*/ 0 h 2395959"/>
              <a:gd name="connsiteX2" fmla="*/ 2442258 w 2442258"/>
              <a:gd name="connsiteY2" fmla="*/ 399334 h 2395959"/>
              <a:gd name="connsiteX3" fmla="*/ 2442258 w 2442258"/>
              <a:gd name="connsiteY3" fmla="*/ 1996625 h 2395959"/>
              <a:gd name="connsiteX4" fmla="*/ 2042924 w 2442258"/>
              <a:gd name="connsiteY4" fmla="*/ 2395959 h 2395959"/>
              <a:gd name="connsiteX5" fmla="*/ 399334 w 2442258"/>
              <a:gd name="connsiteY5" fmla="*/ 2395959 h 2395959"/>
              <a:gd name="connsiteX6" fmla="*/ 0 w 2442258"/>
              <a:gd name="connsiteY6" fmla="*/ 1996625 h 2395959"/>
              <a:gd name="connsiteX7" fmla="*/ 0 w 2442258"/>
              <a:gd name="connsiteY7" fmla="*/ 399334 h 2395959"/>
              <a:gd name="connsiteX8" fmla="*/ 399334 w 2442258"/>
              <a:gd name="connsiteY8" fmla="*/ 0 h 239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58" h="2395959">
                <a:moveTo>
                  <a:pt x="399334" y="0"/>
                </a:moveTo>
                <a:lnTo>
                  <a:pt x="2042924" y="0"/>
                </a:lnTo>
                <a:cubicBezTo>
                  <a:pt x="2263470" y="0"/>
                  <a:pt x="2442258" y="178788"/>
                  <a:pt x="2442258" y="399334"/>
                </a:cubicBezTo>
                <a:lnTo>
                  <a:pt x="2442258" y="1996625"/>
                </a:lnTo>
                <a:cubicBezTo>
                  <a:pt x="2442258" y="2217171"/>
                  <a:pt x="2263470" y="2395959"/>
                  <a:pt x="2042924" y="2395959"/>
                </a:cubicBezTo>
                <a:lnTo>
                  <a:pt x="399334" y="2395959"/>
                </a:lnTo>
                <a:cubicBezTo>
                  <a:pt x="178788" y="2395959"/>
                  <a:pt x="0" y="2217171"/>
                  <a:pt x="0" y="1996625"/>
                </a:cubicBezTo>
                <a:lnTo>
                  <a:pt x="0" y="399334"/>
                </a:lnTo>
                <a:cubicBezTo>
                  <a:pt x="0" y="178788"/>
                  <a:pt x="178788" y="0"/>
                  <a:pt x="399334" y="0"/>
                </a:cubicBezTo>
                <a:close/>
              </a:path>
            </a:pathLst>
          </a:custGeom>
        </p:spPr>
        <p:txBody>
          <a:bodyPr/>
          <a:lstStyle>
            <a:lvl1pPr>
              <a:defRPr lang="id-ID" dirty="0"/>
            </a:lvl1pPr>
          </a:lstStyle>
          <a:p>
            <a:pPr lvl="0"/>
            <a:endParaRPr lang="id-ID" dirty="0"/>
          </a:p>
        </p:txBody>
      </p:sp>
    </p:spTree>
    <p:extLst>
      <p:ext uri="{BB962C8B-B14F-4D97-AF65-F5344CB8AC3E}">
        <p14:creationId xmlns:p14="http://schemas.microsoft.com/office/powerpoint/2010/main" val="24515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C654389-5192-D5A6-1F7A-2787E3A6E849}"/>
              </a:ext>
            </a:extLst>
          </p:cNvPr>
          <p:cNvGrpSpPr/>
          <p:nvPr userDrawn="1"/>
        </p:nvGrpSpPr>
        <p:grpSpPr>
          <a:xfrm flipH="1">
            <a:off x="5670909" y="-1340864"/>
            <a:ext cx="7735614" cy="8198864"/>
            <a:chOff x="-956443" y="-1340864"/>
            <a:chExt cx="7735614" cy="8198864"/>
          </a:xfrm>
        </p:grpSpPr>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2" y="0"/>
              <a:ext cx="6552929" cy="6858000"/>
            </a:xfrm>
            <a:prstGeom prst="parallelogram">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ABEA209-1D99-D169-9706-CC43103A4481}"/>
                </a:ext>
              </a:extLst>
            </p:cNvPr>
            <p:cNvSpPr/>
            <p:nvPr userDrawn="1"/>
          </p:nvSpPr>
          <p:spPr>
            <a:xfrm flipH="1">
              <a:off x="-956443" y="-1340864"/>
              <a:ext cx="7735614" cy="7735614"/>
            </a:xfrm>
            <a:prstGeom prst="ellipse">
              <a:avLst/>
            </a:prstGeom>
            <a:solidFill>
              <a:schemeClr val="bg1"/>
            </a:solidFill>
            <a:ln w="762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82614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2" y="0"/>
            <a:ext cx="6552929" cy="6858000"/>
          </a:xfrm>
          <a:prstGeom prst="parallelogram">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a:extLst>
              <a:ext uri="{FF2B5EF4-FFF2-40B4-BE49-F238E27FC236}">
                <a16:creationId xmlns:a16="http://schemas.microsoft.com/office/drawing/2014/main" id="{16601366-DCA2-68B9-B2E6-4D6126BEF4D8}"/>
              </a:ext>
            </a:extLst>
          </p:cNvPr>
          <p:cNvSpPr/>
          <p:nvPr userDrawn="1"/>
        </p:nvSpPr>
        <p:spPr>
          <a:xfrm rot="302409" flipH="1">
            <a:off x="2715462" y="4713400"/>
            <a:ext cx="538077" cy="1439159"/>
          </a:xfrm>
          <a:prstGeom prst="parallelogram">
            <a:avLst>
              <a:gd name="adj" fmla="val 4952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rallelogram 1">
            <a:extLst>
              <a:ext uri="{FF2B5EF4-FFF2-40B4-BE49-F238E27FC236}">
                <a16:creationId xmlns:a16="http://schemas.microsoft.com/office/drawing/2014/main" id="{35859374-BCF3-E8A0-2A15-D5015DB12D5F}"/>
              </a:ext>
            </a:extLst>
          </p:cNvPr>
          <p:cNvSpPr/>
          <p:nvPr userDrawn="1"/>
        </p:nvSpPr>
        <p:spPr>
          <a:xfrm rot="21313417" flipH="1">
            <a:off x="5664693" y="-32116"/>
            <a:ext cx="1240877" cy="6923420"/>
          </a:xfrm>
          <a:prstGeom prst="parallelogram">
            <a:avLst>
              <a:gd name="adj" fmla="val 80638"/>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4707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B68D5-9893-76F0-7B8E-83621FC73441}"/>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DECB81F-1D11-A4E2-C77F-74CD066F64F3}"/>
              </a:ext>
            </a:extLst>
          </p:cNvPr>
          <p:cNvGrpSpPr/>
          <p:nvPr userDrawn="1"/>
        </p:nvGrpSpPr>
        <p:grpSpPr>
          <a:xfrm flipH="1">
            <a:off x="-163025" y="-320156"/>
            <a:ext cx="2087907" cy="6885548"/>
            <a:chOff x="10310153" y="-320156"/>
            <a:chExt cx="2087907" cy="6885548"/>
          </a:xfrm>
        </p:grpSpPr>
        <p:sp>
          <p:nvSpPr>
            <p:cNvPr id="36" name="Rectangle: Rounded Corners 35">
              <a:extLst>
                <a:ext uri="{FF2B5EF4-FFF2-40B4-BE49-F238E27FC236}">
                  <a16:creationId xmlns:a16="http://schemas.microsoft.com/office/drawing/2014/main" id="{542DA4BE-2409-2080-55FC-64676BE37582}"/>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56625196-56E0-5156-0079-209C474CE266}"/>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72E041B7-C353-B9E7-3A94-1862B50CBDEF}"/>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543A7ADB-3A02-9F11-5784-A58BA89F6D7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92C9308-E421-603D-86FE-E6D9CB17F5F5}"/>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471B9256-75CA-779A-20FC-2820AC4CD581}"/>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4C12FCE6-11C0-A8D2-2F0C-633E7B92CACC}"/>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93D003A7-B4CA-1347-0B52-6181BC136ADD}"/>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1E11D73-8686-701F-3A10-17D47F25CF39}"/>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4FD32B22-4BC8-2835-FBB2-BCA39120E71C}"/>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F9F026BF-8AEA-40CD-8909-67020B33A44D}"/>
              </a:ext>
            </a:extLst>
          </p:cNvPr>
          <p:cNvGrpSpPr/>
          <p:nvPr userDrawn="1"/>
        </p:nvGrpSpPr>
        <p:grpSpPr>
          <a:xfrm flipH="1">
            <a:off x="11340523" y="167981"/>
            <a:ext cx="761164" cy="6347389"/>
            <a:chOff x="160339" y="167981"/>
            <a:chExt cx="761164" cy="6347389"/>
          </a:xfrm>
        </p:grpSpPr>
        <p:sp>
          <p:nvSpPr>
            <p:cNvPr id="48" name="Rectangle: Rounded Corners 47">
              <a:extLst>
                <a:ext uri="{FF2B5EF4-FFF2-40B4-BE49-F238E27FC236}">
                  <a16:creationId xmlns:a16="http://schemas.microsoft.com/office/drawing/2014/main" id="{B6DE04F9-3ECE-6AC5-A942-DC97E588B2B5}"/>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44C69B7-CB38-5EFA-7B32-960E86C4A406}"/>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230135C9-A53B-1642-6954-81FFE67F7401}"/>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BD9A49D2-5CC5-4375-0BC6-F6A89F9C1123}"/>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90A24BBE-816A-5165-3011-56D007BA36D0}"/>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BD516372-B638-4637-B9E6-3BD66FAC1592}"/>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992989FB-16AF-5D0B-7E1B-A62BE0133A7D}"/>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4EB0BB5B-5D65-3C89-27B9-D35D6E91EBA6}"/>
                </a:ext>
              </a:extLst>
            </p:cNvPr>
            <p:cNvSpPr/>
            <p:nvPr userDrawn="1"/>
          </p:nvSpPr>
          <p:spPr>
            <a:xfrm>
              <a:off x="354078" y="16033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56" name="Rectangle: Rounded Corners 55">
            <a:extLst>
              <a:ext uri="{FF2B5EF4-FFF2-40B4-BE49-F238E27FC236}">
                <a16:creationId xmlns:a16="http://schemas.microsoft.com/office/drawing/2014/main" id="{2D4F13F2-0463-D050-014B-E4855722ED58}"/>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C094A00C-C7FE-1217-7D64-1FCDED5F38EF}"/>
              </a:ext>
            </a:extLst>
          </p:cNvPr>
          <p:cNvGrpSpPr/>
          <p:nvPr userDrawn="1"/>
        </p:nvGrpSpPr>
        <p:grpSpPr>
          <a:xfrm flipH="1">
            <a:off x="2069693" y="203812"/>
            <a:ext cx="9168655" cy="1253042"/>
            <a:chOff x="2087096" y="203812"/>
            <a:chExt cx="9168655" cy="1253042"/>
          </a:xfrm>
        </p:grpSpPr>
        <p:grpSp>
          <p:nvGrpSpPr>
            <p:cNvPr id="58" name="Group 57">
              <a:extLst>
                <a:ext uri="{FF2B5EF4-FFF2-40B4-BE49-F238E27FC236}">
                  <a16:creationId xmlns:a16="http://schemas.microsoft.com/office/drawing/2014/main" id="{8B543212-30CA-2F8F-039E-1DFCD95B22A5}"/>
                </a:ext>
              </a:extLst>
            </p:cNvPr>
            <p:cNvGrpSpPr/>
            <p:nvPr userDrawn="1"/>
          </p:nvGrpSpPr>
          <p:grpSpPr>
            <a:xfrm>
              <a:off x="2087096" y="934228"/>
              <a:ext cx="9168655" cy="522626"/>
              <a:chOff x="210312" y="6143350"/>
              <a:chExt cx="9168655" cy="522626"/>
            </a:xfrm>
            <a:solidFill>
              <a:srgbClr val="1D3347"/>
            </a:solidFill>
          </p:grpSpPr>
          <p:sp>
            <p:nvSpPr>
              <p:cNvPr id="61" name="Rectangle: Rounded Corners 60">
                <a:extLst>
                  <a:ext uri="{FF2B5EF4-FFF2-40B4-BE49-F238E27FC236}">
                    <a16:creationId xmlns:a16="http://schemas.microsoft.com/office/drawing/2014/main" id="{4B343950-26BA-482B-38D9-33518D030AFF}"/>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Rounded Corners 61">
                <a:extLst>
                  <a:ext uri="{FF2B5EF4-FFF2-40B4-BE49-F238E27FC236}">
                    <a16:creationId xmlns:a16="http://schemas.microsoft.com/office/drawing/2014/main" id="{08411818-7185-B784-DC36-CFEB77BF12E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7EF4EB66-D887-5B07-3382-5CEEF1F5BDCE}"/>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61C6C2A2-0567-418C-7D73-6BEE817A0F90}"/>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4FFD44CE-5525-4F95-A4B6-B5B9097BB34D}"/>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Rounded Corners 65">
                <a:extLst>
                  <a:ext uri="{FF2B5EF4-FFF2-40B4-BE49-F238E27FC236}">
                    <a16:creationId xmlns:a16="http://schemas.microsoft.com/office/drawing/2014/main" id="{068B4A28-16E8-576D-D8C1-8592813266CB}"/>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Rectangle: Rounded Corners 58">
              <a:extLst>
                <a:ext uri="{FF2B5EF4-FFF2-40B4-BE49-F238E27FC236}">
                  <a16:creationId xmlns:a16="http://schemas.microsoft.com/office/drawing/2014/main" id="{ABE784C2-EF35-50ED-5086-6357596514C2}"/>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Rounded Corners 59">
              <a:extLst>
                <a:ext uri="{FF2B5EF4-FFF2-40B4-BE49-F238E27FC236}">
                  <a16:creationId xmlns:a16="http://schemas.microsoft.com/office/drawing/2014/main" id="{84554072-3DED-4FA1-5959-4A0E473EBA81}"/>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Slide Number Placeholder 5">
            <a:extLst>
              <a:ext uri="{FF2B5EF4-FFF2-40B4-BE49-F238E27FC236}">
                <a16:creationId xmlns:a16="http://schemas.microsoft.com/office/drawing/2014/main" id="{CC15BB4A-104B-3A5F-A5BE-EEB36BD13C1D}"/>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Tree>
    <p:extLst>
      <p:ext uri="{BB962C8B-B14F-4D97-AF65-F5344CB8AC3E}">
        <p14:creationId xmlns:p14="http://schemas.microsoft.com/office/powerpoint/2010/main" val="3806711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B68D5-9893-76F0-7B8E-83621FC73441}"/>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DECB81F-1D11-A4E2-C77F-74CD066F64F3}"/>
              </a:ext>
            </a:extLst>
          </p:cNvPr>
          <p:cNvGrpSpPr/>
          <p:nvPr userDrawn="1"/>
        </p:nvGrpSpPr>
        <p:grpSpPr>
          <a:xfrm flipH="1">
            <a:off x="-163025" y="-320156"/>
            <a:ext cx="2087907" cy="6885548"/>
            <a:chOff x="10310153" y="-320156"/>
            <a:chExt cx="2087907" cy="6885548"/>
          </a:xfrm>
        </p:grpSpPr>
        <p:sp>
          <p:nvSpPr>
            <p:cNvPr id="36" name="Rectangle: Rounded Corners 35">
              <a:extLst>
                <a:ext uri="{FF2B5EF4-FFF2-40B4-BE49-F238E27FC236}">
                  <a16:creationId xmlns:a16="http://schemas.microsoft.com/office/drawing/2014/main" id="{542DA4BE-2409-2080-55FC-64676BE37582}"/>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56625196-56E0-5156-0079-209C474CE266}"/>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72E041B7-C353-B9E7-3A94-1862B50CBDEF}"/>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543A7ADB-3A02-9F11-5784-A58BA89F6D7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92C9308-E421-603D-86FE-E6D9CB17F5F5}"/>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471B9256-75CA-779A-20FC-2820AC4CD581}"/>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4C12FCE6-11C0-A8D2-2F0C-633E7B92CACC}"/>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93D003A7-B4CA-1347-0B52-6181BC136ADD}"/>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1E11D73-8686-701F-3A10-17D47F25CF39}"/>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4FD32B22-4BC8-2835-FBB2-BCA39120E71C}"/>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F9F026BF-8AEA-40CD-8909-67020B33A44D}"/>
              </a:ext>
            </a:extLst>
          </p:cNvPr>
          <p:cNvGrpSpPr/>
          <p:nvPr userDrawn="1"/>
        </p:nvGrpSpPr>
        <p:grpSpPr>
          <a:xfrm flipH="1">
            <a:off x="11340523" y="167981"/>
            <a:ext cx="761164" cy="6347389"/>
            <a:chOff x="160339" y="167981"/>
            <a:chExt cx="761164" cy="6347389"/>
          </a:xfrm>
        </p:grpSpPr>
        <p:sp>
          <p:nvSpPr>
            <p:cNvPr id="48" name="Rectangle: Rounded Corners 47">
              <a:extLst>
                <a:ext uri="{FF2B5EF4-FFF2-40B4-BE49-F238E27FC236}">
                  <a16:creationId xmlns:a16="http://schemas.microsoft.com/office/drawing/2014/main" id="{B6DE04F9-3ECE-6AC5-A942-DC97E588B2B5}"/>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44C69B7-CB38-5EFA-7B32-960E86C4A406}"/>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230135C9-A53B-1642-6954-81FFE67F7401}"/>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BD9A49D2-5CC5-4375-0BC6-F6A89F9C1123}"/>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90A24BBE-816A-5165-3011-56D007BA36D0}"/>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BD516372-B638-4637-B9E6-3BD66FAC1592}"/>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992989FB-16AF-5D0B-7E1B-A62BE0133A7D}"/>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4EB0BB5B-5D65-3C89-27B9-D35D6E91EBA6}"/>
                </a:ext>
              </a:extLst>
            </p:cNvPr>
            <p:cNvSpPr/>
            <p:nvPr userDrawn="1"/>
          </p:nvSpPr>
          <p:spPr>
            <a:xfrm>
              <a:off x="354078" y="16033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56" name="Rectangle: Rounded Corners 55">
            <a:extLst>
              <a:ext uri="{FF2B5EF4-FFF2-40B4-BE49-F238E27FC236}">
                <a16:creationId xmlns:a16="http://schemas.microsoft.com/office/drawing/2014/main" id="{2D4F13F2-0463-D050-014B-E4855722ED58}"/>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C094A00C-C7FE-1217-7D64-1FCDED5F38EF}"/>
              </a:ext>
            </a:extLst>
          </p:cNvPr>
          <p:cNvGrpSpPr/>
          <p:nvPr userDrawn="1"/>
        </p:nvGrpSpPr>
        <p:grpSpPr>
          <a:xfrm flipH="1">
            <a:off x="2069693" y="203812"/>
            <a:ext cx="9168655" cy="1253042"/>
            <a:chOff x="2087096" y="203812"/>
            <a:chExt cx="9168655" cy="1253042"/>
          </a:xfrm>
        </p:grpSpPr>
        <p:grpSp>
          <p:nvGrpSpPr>
            <p:cNvPr id="58" name="Group 57">
              <a:extLst>
                <a:ext uri="{FF2B5EF4-FFF2-40B4-BE49-F238E27FC236}">
                  <a16:creationId xmlns:a16="http://schemas.microsoft.com/office/drawing/2014/main" id="{8B543212-30CA-2F8F-039E-1DFCD95B22A5}"/>
                </a:ext>
              </a:extLst>
            </p:cNvPr>
            <p:cNvGrpSpPr/>
            <p:nvPr userDrawn="1"/>
          </p:nvGrpSpPr>
          <p:grpSpPr>
            <a:xfrm>
              <a:off x="2087096" y="934228"/>
              <a:ext cx="9168655" cy="522626"/>
              <a:chOff x="210312" y="6143350"/>
              <a:chExt cx="9168655" cy="522626"/>
            </a:xfrm>
            <a:solidFill>
              <a:srgbClr val="1D3347"/>
            </a:solidFill>
          </p:grpSpPr>
          <p:sp>
            <p:nvSpPr>
              <p:cNvPr id="61" name="Rectangle: Rounded Corners 60">
                <a:extLst>
                  <a:ext uri="{FF2B5EF4-FFF2-40B4-BE49-F238E27FC236}">
                    <a16:creationId xmlns:a16="http://schemas.microsoft.com/office/drawing/2014/main" id="{4B343950-26BA-482B-38D9-33518D030AFF}"/>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Rounded Corners 61">
                <a:extLst>
                  <a:ext uri="{FF2B5EF4-FFF2-40B4-BE49-F238E27FC236}">
                    <a16:creationId xmlns:a16="http://schemas.microsoft.com/office/drawing/2014/main" id="{08411818-7185-B784-DC36-CFEB77BF12E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7EF4EB66-D887-5B07-3382-5CEEF1F5BDCE}"/>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61C6C2A2-0567-418C-7D73-6BEE817A0F90}"/>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4FFD44CE-5525-4F95-A4B6-B5B9097BB34D}"/>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Rounded Corners 65">
                <a:extLst>
                  <a:ext uri="{FF2B5EF4-FFF2-40B4-BE49-F238E27FC236}">
                    <a16:creationId xmlns:a16="http://schemas.microsoft.com/office/drawing/2014/main" id="{068B4A28-16E8-576D-D8C1-8592813266CB}"/>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Rectangle: Rounded Corners 58">
              <a:extLst>
                <a:ext uri="{FF2B5EF4-FFF2-40B4-BE49-F238E27FC236}">
                  <a16:creationId xmlns:a16="http://schemas.microsoft.com/office/drawing/2014/main" id="{ABE784C2-EF35-50ED-5086-6357596514C2}"/>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Rounded Corners 59">
              <a:extLst>
                <a:ext uri="{FF2B5EF4-FFF2-40B4-BE49-F238E27FC236}">
                  <a16:creationId xmlns:a16="http://schemas.microsoft.com/office/drawing/2014/main" id="{84554072-3DED-4FA1-5959-4A0E473EBA81}"/>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Slide Number Placeholder 5">
            <a:extLst>
              <a:ext uri="{FF2B5EF4-FFF2-40B4-BE49-F238E27FC236}">
                <a16:creationId xmlns:a16="http://schemas.microsoft.com/office/drawing/2014/main" id="{CC15BB4A-104B-3A5F-A5BE-EEB36BD13C1D}"/>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4" name="Picture Placeholder 2">
            <a:extLst>
              <a:ext uri="{FF2B5EF4-FFF2-40B4-BE49-F238E27FC236}">
                <a16:creationId xmlns:a16="http://schemas.microsoft.com/office/drawing/2014/main" id="{06F0FA65-7F06-974C-17E2-DF240E7455D8}"/>
              </a:ext>
            </a:extLst>
          </p:cNvPr>
          <p:cNvSpPr>
            <a:spLocks noGrp="1"/>
          </p:cNvSpPr>
          <p:nvPr>
            <p:ph type="pic" sz="quarter" idx="10"/>
          </p:nvPr>
        </p:nvSpPr>
        <p:spPr>
          <a:xfrm>
            <a:off x="2087112" y="3773009"/>
            <a:ext cx="5069830" cy="2803881"/>
          </a:xfrm>
          <a:custGeom>
            <a:avLst/>
            <a:gdLst>
              <a:gd name="connsiteX0" fmla="*/ 0 w 6820460"/>
              <a:gd name="connsiteY0" fmla="*/ 0 h 3772071"/>
              <a:gd name="connsiteX1" fmla="*/ 6552724 w 6820460"/>
              <a:gd name="connsiteY1" fmla="*/ 0 h 3772071"/>
              <a:gd name="connsiteX2" fmla="*/ 6820460 w 6820460"/>
              <a:gd name="connsiteY2" fmla="*/ 267736 h 3772071"/>
              <a:gd name="connsiteX3" fmla="*/ 6820460 w 6820460"/>
              <a:gd name="connsiteY3" fmla="*/ 3772071 h 3772071"/>
              <a:gd name="connsiteX4" fmla="*/ 0 w 6820460"/>
              <a:gd name="connsiteY4" fmla="*/ 3772071 h 3772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460" h="3772071">
                <a:moveTo>
                  <a:pt x="0" y="0"/>
                </a:moveTo>
                <a:lnTo>
                  <a:pt x="6552724" y="0"/>
                </a:lnTo>
                <a:cubicBezTo>
                  <a:pt x="6700590" y="0"/>
                  <a:pt x="6820460" y="119869"/>
                  <a:pt x="6820460" y="267736"/>
                </a:cubicBezTo>
                <a:lnTo>
                  <a:pt x="6820460" y="3772071"/>
                </a:lnTo>
                <a:lnTo>
                  <a:pt x="0" y="3772071"/>
                </a:lnTo>
                <a:close/>
              </a:path>
            </a:pathLst>
          </a:custGeom>
        </p:spPr>
        <p:txBody>
          <a:bodyPr/>
          <a:lstStyle>
            <a:lvl1pPr>
              <a:defRPr lang="id-ID" dirty="0"/>
            </a:lvl1pPr>
          </a:lstStyle>
          <a:p>
            <a:pPr lvl="0"/>
            <a:endParaRPr lang="id-ID" dirty="0"/>
          </a:p>
        </p:txBody>
      </p:sp>
    </p:spTree>
    <p:extLst>
      <p:ext uri="{BB962C8B-B14F-4D97-AF65-F5344CB8AC3E}">
        <p14:creationId xmlns:p14="http://schemas.microsoft.com/office/powerpoint/2010/main" val="4042697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B68D5-9893-76F0-7B8E-83621FC73441}"/>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3DECB81F-1D11-A4E2-C77F-74CD066F64F3}"/>
              </a:ext>
            </a:extLst>
          </p:cNvPr>
          <p:cNvGrpSpPr/>
          <p:nvPr userDrawn="1"/>
        </p:nvGrpSpPr>
        <p:grpSpPr>
          <a:xfrm flipH="1">
            <a:off x="-163025" y="-320156"/>
            <a:ext cx="2087907" cy="6885548"/>
            <a:chOff x="10310153" y="-320156"/>
            <a:chExt cx="2087907" cy="6885548"/>
          </a:xfrm>
        </p:grpSpPr>
        <p:sp>
          <p:nvSpPr>
            <p:cNvPr id="36" name="Rectangle: Rounded Corners 35">
              <a:extLst>
                <a:ext uri="{FF2B5EF4-FFF2-40B4-BE49-F238E27FC236}">
                  <a16:creationId xmlns:a16="http://schemas.microsoft.com/office/drawing/2014/main" id="{542DA4BE-2409-2080-55FC-64676BE37582}"/>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56625196-56E0-5156-0079-209C474CE266}"/>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72E041B7-C353-B9E7-3A94-1862B50CBDEF}"/>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543A7ADB-3A02-9F11-5784-A58BA89F6D7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92C9308-E421-603D-86FE-E6D9CB17F5F5}"/>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471B9256-75CA-779A-20FC-2820AC4CD581}"/>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4C12FCE6-11C0-A8D2-2F0C-633E7B92CACC}"/>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93D003A7-B4CA-1347-0B52-6181BC136ADD}"/>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1E11D73-8686-701F-3A10-17D47F25CF39}"/>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4FD32B22-4BC8-2835-FBB2-BCA39120E71C}"/>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F9F026BF-8AEA-40CD-8909-67020B33A44D}"/>
              </a:ext>
            </a:extLst>
          </p:cNvPr>
          <p:cNvGrpSpPr/>
          <p:nvPr userDrawn="1"/>
        </p:nvGrpSpPr>
        <p:grpSpPr>
          <a:xfrm flipH="1">
            <a:off x="11340523" y="167981"/>
            <a:ext cx="761164" cy="6347389"/>
            <a:chOff x="160339" y="167981"/>
            <a:chExt cx="761164" cy="6347389"/>
          </a:xfrm>
        </p:grpSpPr>
        <p:sp>
          <p:nvSpPr>
            <p:cNvPr id="48" name="Rectangle: Rounded Corners 47">
              <a:extLst>
                <a:ext uri="{FF2B5EF4-FFF2-40B4-BE49-F238E27FC236}">
                  <a16:creationId xmlns:a16="http://schemas.microsoft.com/office/drawing/2014/main" id="{B6DE04F9-3ECE-6AC5-A942-DC97E588B2B5}"/>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44C69B7-CB38-5EFA-7B32-960E86C4A406}"/>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230135C9-A53B-1642-6954-81FFE67F7401}"/>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BD9A49D2-5CC5-4375-0BC6-F6A89F9C1123}"/>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90A24BBE-816A-5165-3011-56D007BA36D0}"/>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BD516372-B638-4637-B9E6-3BD66FAC1592}"/>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992989FB-16AF-5D0B-7E1B-A62BE0133A7D}"/>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4EB0BB5B-5D65-3C89-27B9-D35D6E91EBA6}"/>
                </a:ext>
              </a:extLst>
            </p:cNvPr>
            <p:cNvSpPr/>
            <p:nvPr userDrawn="1"/>
          </p:nvSpPr>
          <p:spPr>
            <a:xfrm>
              <a:off x="354078" y="16033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56" name="Rectangle: Rounded Corners 55">
            <a:extLst>
              <a:ext uri="{FF2B5EF4-FFF2-40B4-BE49-F238E27FC236}">
                <a16:creationId xmlns:a16="http://schemas.microsoft.com/office/drawing/2014/main" id="{2D4F13F2-0463-D050-014B-E4855722ED58}"/>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C094A00C-C7FE-1217-7D64-1FCDED5F38EF}"/>
              </a:ext>
            </a:extLst>
          </p:cNvPr>
          <p:cNvGrpSpPr/>
          <p:nvPr userDrawn="1"/>
        </p:nvGrpSpPr>
        <p:grpSpPr>
          <a:xfrm flipH="1">
            <a:off x="2069693" y="203812"/>
            <a:ext cx="9168655" cy="1253042"/>
            <a:chOff x="2087096" y="203812"/>
            <a:chExt cx="9168655" cy="1253042"/>
          </a:xfrm>
        </p:grpSpPr>
        <p:grpSp>
          <p:nvGrpSpPr>
            <p:cNvPr id="58" name="Group 57">
              <a:extLst>
                <a:ext uri="{FF2B5EF4-FFF2-40B4-BE49-F238E27FC236}">
                  <a16:creationId xmlns:a16="http://schemas.microsoft.com/office/drawing/2014/main" id="{8B543212-30CA-2F8F-039E-1DFCD95B22A5}"/>
                </a:ext>
              </a:extLst>
            </p:cNvPr>
            <p:cNvGrpSpPr/>
            <p:nvPr userDrawn="1"/>
          </p:nvGrpSpPr>
          <p:grpSpPr>
            <a:xfrm>
              <a:off x="2087096" y="934228"/>
              <a:ext cx="9168655" cy="522626"/>
              <a:chOff x="210312" y="6143350"/>
              <a:chExt cx="9168655" cy="522626"/>
            </a:xfrm>
            <a:solidFill>
              <a:srgbClr val="1D3347"/>
            </a:solidFill>
          </p:grpSpPr>
          <p:sp>
            <p:nvSpPr>
              <p:cNvPr id="61" name="Rectangle: Rounded Corners 60">
                <a:extLst>
                  <a:ext uri="{FF2B5EF4-FFF2-40B4-BE49-F238E27FC236}">
                    <a16:creationId xmlns:a16="http://schemas.microsoft.com/office/drawing/2014/main" id="{4B343950-26BA-482B-38D9-33518D030AFF}"/>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Rounded Corners 61">
                <a:extLst>
                  <a:ext uri="{FF2B5EF4-FFF2-40B4-BE49-F238E27FC236}">
                    <a16:creationId xmlns:a16="http://schemas.microsoft.com/office/drawing/2014/main" id="{08411818-7185-B784-DC36-CFEB77BF12E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7EF4EB66-D887-5B07-3382-5CEEF1F5BDCE}"/>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61C6C2A2-0567-418C-7D73-6BEE817A0F90}"/>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4FFD44CE-5525-4F95-A4B6-B5B9097BB34D}"/>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Rounded Corners 65">
                <a:extLst>
                  <a:ext uri="{FF2B5EF4-FFF2-40B4-BE49-F238E27FC236}">
                    <a16:creationId xmlns:a16="http://schemas.microsoft.com/office/drawing/2014/main" id="{068B4A28-16E8-576D-D8C1-8592813266CB}"/>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Rectangle: Rounded Corners 58">
              <a:extLst>
                <a:ext uri="{FF2B5EF4-FFF2-40B4-BE49-F238E27FC236}">
                  <a16:creationId xmlns:a16="http://schemas.microsoft.com/office/drawing/2014/main" id="{ABE784C2-EF35-50ED-5086-6357596514C2}"/>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Rounded Corners 59">
              <a:extLst>
                <a:ext uri="{FF2B5EF4-FFF2-40B4-BE49-F238E27FC236}">
                  <a16:creationId xmlns:a16="http://schemas.microsoft.com/office/drawing/2014/main" id="{84554072-3DED-4FA1-5959-4A0E473EBA81}"/>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Slide Number Placeholder 5">
            <a:extLst>
              <a:ext uri="{FF2B5EF4-FFF2-40B4-BE49-F238E27FC236}">
                <a16:creationId xmlns:a16="http://schemas.microsoft.com/office/drawing/2014/main" id="{CC15BB4A-104B-3A5F-A5BE-EEB36BD13C1D}"/>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4" name="Picture Placeholder 6">
            <a:extLst>
              <a:ext uri="{FF2B5EF4-FFF2-40B4-BE49-F238E27FC236}">
                <a16:creationId xmlns:a16="http://schemas.microsoft.com/office/drawing/2014/main" id="{7982472F-E905-9BB8-2737-30AC71870589}"/>
              </a:ext>
            </a:extLst>
          </p:cNvPr>
          <p:cNvSpPr>
            <a:spLocks noGrp="1"/>
          </p:cNvSpPr>
          <p:nvPr>
            <p:ph type="pic" sz="quarter" idx="10"/>
          </p:nvPr>
        </p:nvSpPr>
        <p:spPr>
          <a:xfrm>
            <a:off x="2085083" y="1603328"/>
            <a:ext cx="9165127" cy="3833772"/>
          </a:xfrm>
          <a:custGeom>
            <a:avLst/>
            <a:gdLst>
              <a:gd name="connsiteX0" fmla="*/ 0 w 12192000"/>
              <a:gd name="connsiteY0" fmla="*/ 0 h 5116009"/>
              <a:gd name="connsiteX1" fmla="*/ 12192000 w 12192000"/>
              <a:gd name="connsiteY1" fmla="*/ 0 h 5116009"/>
              <a:gd name="connsiteX2" fmla="*/ 12192000 w 12192000"/>
              <a:gd name="connsiteY2" fmla="*/ 2216494 h 5116009"/>
              <a:gd name="connsiteX3" fmla="*/ 12059956 w 12192000"/>
              <a:gd name="connsiteY3" fmla="*/ 2386057 h 5116009"/>
              <a:gd name="connsiteX4" fmla="*/ 6096000 w 12192000"/>
              <a:gd name="connsiteY4" fmla="*/ 5116009 h 5116009"/>
              <a:gd name="connsiteX5" fmla="*/ 132045 w 12192000"/>
              <a:gd name="connsiteY5" fmla="*/ 2386057 h 5116009"/>
              <a:gd name="connsiteX6" fmla="*/ 0 w 12192000"/>
              <a:gd name="connsiteY6" fmla="*/ 2216494 h 511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16009">
                <a:moveTo>
                  <a:pt x="0" y="0"/>
                </a:moveTo>
                <a:lnTo>
                  <a:pt x="12192000" y="0"/>
                </a:lnTo>
                <a:lnTo>
                  <a:pt x="12192000" y="2216494"/>
                </a:lnTo>
                <a:lnTo>
                  <a:pt x="12059956" y="2386057"/>
                </a:lnTo>
                <a:cubicBezTo>
                  <a:pt x="10702722" y="4043306"/>
                  <a:pt x="8536545" y="5116009"/>
                  <a:pt x="6096000" y="5116009"/>
                </a:cubicBezTo>
                <a:cubicBezTo>
                  <a:pt x="3655456" y="5116009"/>
                  <a:pt x="1489278" y="4043306"/>
                  <a:pt x="132045" y="2386057"/>
                </a:cubicBezTo>
                <a:lnTo>
                  <a:pt x="0" y="2216494"/>
                </a:lnTo>
                <a:close/>
              </a:path>
            </a:pathLst>
          </a:custGeom>
        </p:spPr>
        <p:txBody>
          <a:bodyPr/>
          <a:lstStyle>
            <a:lvl1pPr>
              <a:defRPr lang="id-ID" dirty="0"/>
            </a:lvl1pPr>
          </a:lstStyle>
          <a:p>
            <a:pPr lvl="0"/>
            <a:endParaRPr lang="id-ID" dirty="0"/>
          </a:p>
        </p:txBody>
      </p:sp>
    </p:spTree>
    <p:extLst>
      <p:ext uri="{BB962C8B-B14F-4D97-AF65-F5344CB8AC3E}">
        <p14:creationId xmlns:p14="http://schemas.microsoft.com/office/powerpoint/2010/main" val="444972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D705972A-6AF9-2D7F-80DE-FB5E92776CBB}"/>
              </a:ext>
            </a:extLst>
          </p:cNvPr>
          <p:cNvGrpSpPr/>
          <p:nvPr userDrawn="1"/>
        </p:nvGrpSpPr>
        <p:grpSpPr>
          <a:xfrm flipH="1">
            <a:off x="11350233" y="167981"/>
            <a:ext cx="761164" cy="6347389"/>
            <a:chOff x="160339" y="167981"/>
            <a:chExt cx="761164" cy="6347389"/>
          </a:xfrm>
        </p:grpSpPr>
        <p:sp>
          <p:nvSpPr>
            <p:cNvPr id="44" name="Rectangle: Rounded Corners 43">
              <a:extLst>
                <a:ext uri="{FF2B5EF4-FFF2-40B4-BE49-F238E27FC236}">
                  <a16:creationId xmlns:a16="http://schemas.microsoft.com/office/drawing/2014/main" id="{BF6A3415-798D-717D-B914-94D71DB543E0}"/>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E8FAF95A-9D6F-3EDE-C386-851DADD50D8D}"/>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E40B5F1-8C8C-A491-9A03-29AFEB257AD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672A9FC9-2DC5-77CE-CAC0-3FEDC1857DEE}"/>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8" name="Rectangle: Rounded Corners 47">
              <a:extLst>
                <a:ext uri="{FF2B5EF4-FFF2-40B4-BE49-F238E27FC236}">
                  <a16:creationId xmlns:a16="http://schemas.microsoft.com/office/drawing/2014/main" id="{ABFEF5B5-FF77-91D4-5E85-675E6CA2D8AC}"/>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DE2A6BC-FA00-2865-7235-C156E4D1AD4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6DB02E7B-7FAF-7532-1AAD-897FE489B437}"/>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524F6F81-2403-63D7-1628-C6F338595F2E}"/>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C1ABE11F-5417-5232-6938-943124395857}"/>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Tree>
    <p:extLst>
      <p:ext uri="{BB962C8B-B14F-4D97-AF65-F5344CB8AC3E}">
        <p14:creationId xmlns:p14="http://schemas.microsoft.com/office/powerpoint/2010/main" val="586518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6C5C0A7-51A4-DBC6-579B-DFDE072E4DC5}"/>
              </a:ext>
            </a:extLst>
          </p:cNvPr>
          <p:cNvGrpSpPr/>
          <p:nvPr userDrawn="1"/>
        </p:nvGrpSpPr>
        <p:grpSpPr>
          <a:xfrm flipH="1">
            <a:off x="-163025" y="-320156"/>
            <a:ext cx="2087907" cy="6885548"/>
            <a:chOff x="10310153" y="-320156"/>
            <a:chExt cx="2087907" cy="6885548"/>
          </a:xfrm>
        </p:grpSpPr>
        <p:sp>
          <p:nvSpPr>
            <p:cNvPr id="4" name="Rectangle: Rounded Corners 3">
              <a:extLst>
                <a:ext uri="{FF2B5EF4-FFF2-40B4-BE49-F238E27FC236}">
                  <a16:creationId xmlns:a16="http://schemas.microsoft.com/office/drawing/2014/main" id="{3A8028DB-A247-6501-3C06-CA53D15A6D15}"/>
                </a:ext>
              </a:extLst>
            </p:cNvPr>
            <p:cNvSpPr/>
            <p:nvPr userDrawn="1"/>
          </p:nvSpPr>
          <p:spPr>
            <a:xfrm>
              <a:off x="10313659" y="1604624"/>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BD5BC3A-9418-F91D-7AFD-2798B98C4D67}"/>
                </a:ext>
              </a:extLst>
            </p:cNvPr>
            <p:cNvSpPr/>
            <p:nvPr userDrawn="1"/>
          </p:nvSpPr>
          <p:spPr>
            <a:xfrm>
              <a:off x="10313659" y="2361683"/>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CAD99D5-65F4-397A-78B9-7621E4D49467}"/>
                </a:ext>
              </a:extLst>
            </p:cNvPr>
            <p:cNvSpPr/>
            <p:nvPr userDrawn="1"/>
          </p:nvSpPr>
          <p:spPr>
            <a:xfrm>
              <a:off x="10313659" y="3118742"/>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01718AA-04F3-A246-8BD8-4A27824A8D25}"/>
                </a:ext>
              </a:extLst>
            </p:cNvPr>
            <p:cNvSpPr/>
            <p:nvPr userDrawn="1"/>
          </p:nvSpPr>
          <p:spPr>
            <a:xfrm>
              <a:off x="10313659" y="3875801"/>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9FB4771-C394-571F-0993-8977F6CBC8D1}"/>
                </a:ext>
              </a:extLst>
            </p:cNvPr>
            <p:cNvSpPr/>
            <p:nvPr userDrawn="1"/>
          </p:nvSpPr>
          <p:spPr>
            <a:xfrm>
              <a:off x="10321408" y="463286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667D4A0-FDC4-2A77-2EDE-0A62F5BF6924}"/>
                </a:ext>
              </a:extLst>
            </p:cNvPr>
            <p:cNvSpPr/>
            <p:nvPr userDrawn="1"/>
          </p:nvSpPr>
          <p:spPr>
            <a:xfrm>
              <a:off x="10321408" y="5389920"/>
              <a:ext cx="1789176" cy="553679"/>
            </a:xfrm>
            <a:prstGeom prst="roundRect">
              <a:avLst>
                <a:gd name="adj" fmla="val 50000"/>
              </a:avLst>
            </a:prstGeom>
            <a:solidFill>
              <a:schemeClr val="bg1"/>
            </a:solidFill>
            <a:ln w="12700">
              <a:solidFill>
                <a:srgbClr val="0157D8"/>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6B3CD7-AD1E-C911-A63C-E4DEAD715187}"/>
                </a:ext>
              </a:extLst>
            </p:cNvPr>
            <p:cNvSpPr/>
            <p:nvPr userDrawn="1"/>
          </p:nvSpPr>
          <p:spPr>
            <a:xfrm>
              <a:off x="11004015" y="614335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123B656-1841-1582-2E48-EB1E0B77B726}"/>
                </a:ext>
              </a:extLst>
            </p:cNvPr>
            <p:cNvSpPr/>
            <p:nvPr userDrawn="1"/>
          </p:nvSpPr>
          <p:spPr>
            <a:xfrm>
              <a:off x="11684657"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49750E3-AC73-478B-83B4-3657DDFE996A}"/>
                </a:ext>
              </a:extLst>
            </p:cNvPr>
            <p:cNvSpPr/>
            <p:nvPr userDrawn="1"/>
          </p:nvSpPr>
          <p:spPr>
            <a:xfrm>
              <a:off x="10310153" y="6136560"/>
              <a:ext cx="425927" cy="422042"/>
            </a:xfrm>
            <a:prstGeom prst="roundRect">
              <a:avLst>
                <a:gd name="adj" fmla="val 50000"/>
              </a:avLst>
            </a:prstGeom>
            <a:solidFill>
              <a:srgbClr val="1D3347"/>
            </a:solidFill>
            <a:ln>
              <a:solidFill>
                <a:srgbClr val="1D3347"/>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E2CD40A-6FAD-EC53-96B7-D499270ADFCB}"/>
                </a:ext>
              </a:extLst>
            </p:cNvPr>
            <p:cNvSpPr/>
            <p:nvPr userDrawn="1"/>
          </p:nvSpPr>
          <p:spPr>
            <a:xfrm>
              <a:off x="10827499" y="-320156"/>
              <a:ext cx="1570561" cy="1570561"/>
            </a:xfrm>
            <a:prstGeom prst="ellipse">
              <a:avLst/>
            </a:prstGeom>
            <a:solidFill>
              <a:schemeClr val="bg1"/>
            </a:solidFill>
            <a:ln w="762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Rounded Corners 24">
            <a:extLst>
              <a:ext uri="{FF2B5EF4-FFF2-40B4-BE49-F238E27FC236}">
                <a16:creationId xmlns:a16="http://schemas.microsoft.com/office/drawing/2014/main" id="{B0D8CAC3-650B-430E-B853-F385B5038464}"/>
              </a:ext>
            </a:extLst>
          </p:cNvPr>
          <p:cNvSpPr/>
          <p:nvPr userDrawn="1"/>
        </p:nvSpPr>
        <p:spPr>
          <a:xfrm>
            <a:off x="2075857" y="1621616"/>
            <a:ext cx="9156327" cy="4955274"/>
          </a:xfrm>
          <a:prstGeom prst="roundRect">
            <a:avLst>
              <a:gd name="adj" fmla="val 6056"/>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D8F43496-DEE0-D337-701F-F931EC706B25}"/>
              </a:ext>
            </a:extLst>
          </p:cNvPr>
          <p:cNvGrpSpPr/>
          <p:nvPr userDrawn="1"/>
        </p:nvGrpSpPr>
        <p:grpSpPr>
          <a:xfrm flipH="1">
            <a:off x="2069693" y="203812"/>
            <a:ext cx="9168655" cy="1253042"/>
            <a:chOff x="2087096" y="203812"/>
            <a:chExt cx="9168655" cy="1253042"/>
          </a:xfrm>
        </p:grpSpPr>
        <p:grpSp>
          <p:nvGrpSpPr>
            <p:cNvPr id="26" name="Group 25">
              <a:extLst>
                <a:ext uri="{FF2B5EF4-FFF2-40B4-BE49-F238E27FC236}">
                  <a16:creationId xmlns:a16="http://schemas.microsoft.com/office/drawing/2014/main" id="{E09AE8EC-110E-7E71-313D-ED3354F5D326}"/>
                </a:ext>
              </a:extLst>
            </p:cNvPr>
            <p:cNvGrpSpPr/>
            <p:nvPr userDrawn="1"/>
          </p:nvGrpSpPr>
          <p:grpSpPr>
            <a:xfrm>
              <a:off x="2087096" y="934228"/>
              <a:ext cx="9168655" cy="522626"/>
              <a:chOff x="210312" y="6143350"/>
              <a:chExt cx="9168655" cy="522626"/>
            </a:xfrm>
            <a:solidFill>
              <a:srgbClr val="1D3347"/>
            </a:solidFill>
          </p:grpSpPr>
          <p:sp>
            <p:nvSpPr>
              <p:cNvPr id="27" name="Rectangle: Rounded Corners 26">
                <a:extLst>
                  <a:ext uri="{FF2B5EF4-FFF2-40B4-BE49-F238E27FC236}">
                    <a16:creationId xmlns:a16="http://schemas.microsoft.com/office/drawing/2014/main" id="{D10C2AC1-D724-BD1D-BC85-5CD9EFBB495A}"/>
                  </a:ext>
                </a:extLst>
              </p:cNvPr>
              <p:cNvSpPr/>
              <p:nvPr userDrawn="1"/>
            </p:nvSpPr>
            <p:spPr>
              <a:xfrm>
                <a:off x="210312"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14CFB04-186B-08EF-1ED7-863B3E62B471}"/>
                  </a:ext>
                </a:extLst>
              </p:cNvPr>
              <p:cNvSpPr/>
              <p:nvPr userDrawn="1"/>
            </p:nvSpPr>
            <p:spPr>
              <a:xfrm>
                <a:off x="1748315"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AA6A2A5-11C6-B943-26D2-C3C361044C89}"/>
                  </a:ext>
                </a:extLst>
              </p:cNvPr>
              <p:cNvSpPr/>
              <p:nvPr userDrawn="1"/>
            </p:nvSpPr>
            <p:spPr>
              <a:xfrm>
                <a:off x="328631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682FB10-3E37-57B5-215F-86B98B5BC384}"/>
                  </a:ext>
                </a:extLst>
              </p:cNvPr>
              <p:cNvSpPr/>
              <p:nvPr userDrawn="1"/>
            </p:nvSpPr>
            <p:spPr>
              <a:xfrm>
                <a:off x="4824321"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EB021DB-0B0A-BD9E-6141-19B2B926D4E1}"/>
                  </a:ext>
                </a:extLst>
              </p:cNvPr>
              <p:cNvSpPr/>
              <p:nvPr userDrawn="1"/>
            </p:nvSpPr>
            <p:spPr>
              <a:xfrm>
                <a:off x="6362324"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DA8687D2-688D-2A37-B305-CDDF24FFB3BA}"/>
                  </a:ext>
                </a:extLst>
              </p:cNvPr>
              <p:cNvSpPr/>
              <p:nvPr userDrawn="1"/>
            </p:nvSpPr>
            <p:spPr>
              <a:xfrm>
                <a:off x="7900328" y="6143350"/>
                <a:ext cx="1478639" cy="522626"/>
              </a:xfrm>
              <a:prstGeom prst="roundRect">
                <a:avLst>
                  <a:gd name="adj" fmla="val 50000"/>
                </a:avLst>
              </a:prstGeom>
              <a:grpFill/>
              <a:ln w="12700">
                <a:no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A0811703-61F5-EDB4-64B9-4A67994FC34D}"/>
                </a:ext>
              </a:extLst>
            </p:cNvPr>
            <p:cNvSpPr/>
            <p:nvPr userDrawn="1"/>
          </p:nvSpPr>
          <p:spPr>
            <a:xfrm>
              <a:off x="7914368"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240DB37-AA9F-2EF9-59DB-059240CC733B}"/>
                </a:ext>
              </a:extLst>
            </p:cNvPr>
            <p:cNvSpPr/>
            <p:nvPr userDrawn="1"/>
          </p:nvSpPr>
          <p:spPr>
            <a:xfrm>
              <a:off x="2099424"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D705972A-6AF9-2D7F-80DE-FB5E92776CBB}"/>
              </a:ext>
            </a:extLst>
          </p:cNvPr>
          <p:cNvGrpSpPr/>
          <p:nvPr userDrawn="1"/>
        </p:nvGrpSpPr>
        <p:grpSpPr>
          <a:xfrm flipH="1">
            <a:off x="11350233" y="167981"/>
            <a:ext cx="761164" cy="6347389"/>
            <a:chOff x="160339" y="167981"/>
            <a:chExt cx="761164" cy="6347389"/>
          </a:xfrm>
        </p:grpSpPr>
        <p:sp>
          <p:nvSpPr>
            <p:cNvPr id="44" name="Rectangle: Rounded Corners 43">
              <a:extLst>
                <a:ext uri="{FF2B5EF4-FFF2-40B4-BE49-F238E27FC236}">
                  <a16:creationId xmlns:a16="http://schemas.microsoft.com/office/drawing/2014/main" id="{BF6A3415-798D-717D-B914-94D71DB543E0}"/>
                </a:ext>
              </a:extLst>
            </p:cNvPr>
            <p:cNvSpPr/>
            <p:nvPr userDrawn="1"/>
          </p:nvSpPr>
          <p:spPr>
            <a:xfrm>
              <a:off x="160339" y="932883"/>
              <a:ext cx="674973" cy="5582487"/>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E8FAF95A-9D6F-3EDE-C386-851DADD50D8D}"/>
                </a:ext>
              </a:extLst>
            </p:cNvPr>
            <p:cNvSpPr/>
            <p:nvPr userDrawn="1"/>
          </p:nvSpPr>
          <p:spPr>
            <a:xfrm>
              <a:off x="206060" y="167981"/>
              <a:ext cx="612648" cy="594289"/>
            </a:xfrm>
            <a:prstGeom prst="roundRect">
              <a:avLst>
                <a:gd name="adj" fmla="val 50000"/>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6E40B5F1-8C8C-A491-9A03-29AFEB257AD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672A9FC9-2DC5-77CE-CAC0-3FEDC1857DEE}"/>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8" name="Rectangle: Rounded Corners 47">
              <a:extLst>
                <a:ext uri="{FF2B5EF4-FFF2-40B4-BE49-F238E27FC236}">
                  <a16:creationId xmlns:a16="http://schemas.microsoft.com/office/drawing/2014/main" id="{ABFEF5B5-FF77-91D4-5E85-675E6CA2D8AC}"/>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0DE2A6BC-FA00-2865-7235-C156E4D1AD48}"/>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6DB02E7B-7FAF-7532-1AAD-897FE489B437}"/>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524F6F81-2403-63D7-1628-C6F338595F2E}"/>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Slide Number Placeholder 5">
            <a:extLst>
              <a:ext uri="{FF2B5EF4-FFF2-40B4-BE49-F238E27FC236}">
                <a16:creationId xmlns:a16="http://schemas.microsoft.com/office/drawing/2014/main" id="{C1ABE11F-5417-5232-6938-943124395857}"/>
              </a:ext>
            </a:extLst>
          </p:cNvPr>
          <p:cNvSpPr>
            <a:spLocks noGrp="1"/>
          </p:cNvSpPr>
          <p:nvPr>
            <p:ph type="sldNum" sz="quarter" idx="12"/>
          </p:nvPr>
        </p:nvSpPr>
        <p:spPr>
          <a:xfrm>
            <a:off x="773241" y="6155131"/>
            <a:ext cx="495972" cy="365125"/>
          </a:xfrm>
        </p:spPr>
        <p:txBody>
          <a:bodyP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0242CDCD-B177-42A0-885B-5D2D574B4E13}" type="slidenum">
              <a:rPr lang="en-US" smtClean="0"/>
              <a:pPr/>
              <a:t>‹#›</a:t>
            </a:fld>
            <a:endParaRPr lang="en-US" dirty="0"/>
          </a:p>
        </p:txBody>
      </p:sp>
      <p:sp>
        <p:nvSpPr>
          <p:cNvPr id="3" name="Picture Placeholder 17">
            <a:extLst>
              <a:ext uri="{FF2B5EF4-FFF2-40B4-BE49-F238E27FC236}">
                <a16:creationId xmlns:a16="http://schemas.microsoft.com/office/drawing/2014/main" id="{A6EF485E-332E-EF0A-0476-E36DE7851135}"/>
              </a:ext>
            </a:extLst>
          </p:cNvPr>
          <p:cNvSpPr>
            <a:spLocks noGrp="1"/>
          </p:cNvSpPr>
          <p:nvPr>
            <p:ph type="pic" sz="quarter" idx="13"/>
          </p:nvPr>
        </p:nvSpPr>
        <p:spPr>
          <a:xfrm>
            <a:off x="7244179" y="1774885"/>
            <a:ext cx="3852446" cy="4652548"/>
          </a:xfrm>
          <a:prstGeom prst="roundRect">
            <a:avLst>
              <a:gd name="adj" fmla="val 4980"/>
            </a:avLst>
          </a:prstGeom>
        </p:spPr>
        <p:txBody>
          <a:bodyPr/>
          <a:lstStyle/>
          <a:p>
            <a:endParaRPr lang="en-US"/>
          </a:p>
        </p:txBody>
      </p:sp>
    </p:spTree>
    <p:extLst>
      <p:ext uri="{BB962C8B-B14F-4D97-AF65-F5344CB8AC3E}">
        <p14:creationId xmlns:p14="http://schemas.microsoft.com/office/powerpoint/2010/main" val="320433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3B6FC2E-9E4D-1543-282A-DF5453E0E6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2CDCD-B177-42A0-885B-5D2D574B4E13}" type="slidenum">
              <a:rPr lang="en-US" smtClean="0"/>
              <a:t>‹#›</a:t>
            </a:fld>
            <a:endParaRPr lang="en-US"/>
          </a:p>
        </p:txBody>
      </p:sp>
    </p:spTree>
    <p:extLst>
      <p:ext uri="{BB962C8B-B14F-4D97-AF65-F5344CB8AC3E}">
        <p14:creationId xmlns:p14="http://schemas.microsoft.com/office/powerpoint/2010/main" val="1772870324"/>
      </p:ext>
    </p:extLst>
  </p:cSld>
  <p:clrMap bg1="lt1" tx1="dk1" bg2="lt2" tx2="dk2" accent1="accent1" accent2="accent2" accent3="accent3" accent4="accent4" accent5="accent5" accent6="accent6" hlink="hlink" folHlink="folHlink"/>
  <p:sldLayoutIdLst>
    <p:sldLayoutId id="2147483656" r:id="rId1"/>
    <p:sldLayoutId id="2147483663" r:id="rId2"/>
    <p:sldLayoutId id="2147483675" r:id="rId3"/>
    <p:sldLayoutId id="2147483676" r:id="rId4"/>
    <p:sldLayoutId id="2147483662" r:id="rId5"/>
    <p:sldLayoutId id="2147483665" r:id="rId6"/>
    <p:sldLayoutId id="2147483664" r:id="rId7"/>
    <p:sldLayoutId id="2147483657" r:id="rId8"/>
    <p:sldLayoutId id="2147483671" r:id="rId9"/>
    <p:sldLayoutId id="2147483672" r:id="rId10"/>
    <p:sldLayoutId id="2147483666" r:id="rId11"/>
    <p:sldLayoutId id="2147483658" r:id="rId12"/>
    <p:sldLayoutId id="2147483673" r:id="rId13"/>
    <p:sldLayoutId id="2147483667" r:id="rId14"/>
    <p:sldLayoutId id="2147483659" r:id="rId15"/>
    <p:sldLayoutId id="2147483674" r:id="rId16"/>
    <p:sldLayoutId id="2147483668" r:id="rId17"/>
    <p:sldLayoutId id="2147483660" r:id="rId18"/>
    <p:sldLayoutId id="2147483669" r:id="rId19"/>
    <p:sldLayoutId id="2147483661" r:id="rId20"/>
    <p:sldLayoutId id="2147483670" r:id="rId2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7.png"/><Relationship Id="rId3" Type="http://schemas.openxmlformats.org/officeDocument/2006/relationships/image" Target="../media/image22.jpg"/><Relationship Id="rId7" Type="http://schemas.openxmlformats.org/officeDocument/2006/relationships/image" Target="../media/image12.png"/><Relationship Id="rId12" Type="http://schemas.openxmlformats.org/officeDocument/2006/relationships/image" Target="../media/image16.png"/><Relationship Id="rId2" Type="http://schemas.openxmlformats.org/officeDocument/2006/relationships/image" Target="../media/image21.jpeg"/><Relationship Id="rId16" Type="http://schemas.openxmlformats.org/officeDocument/2006/relationships/image" Target="../media/image2.svg"/><Relationship Id="rId1" Type="http://schemas.openxmlformats.org/officeDocument/2006/relationships/slideLayout" Target="../slideLayouts/slideLayout10.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image" Target="../media/image24.jpeg"/><Relationship Id="rId15" Type="http://schemas.openxmlformats.org/officeDocument/2006/relationships/image" Target="../media/image1.png"/><Relationship Id="rId10" Type="http://schemas.openxmlformats.org/officeDocument/2006/relationships/image" Target="../media/image14.png"/><Relationship Id="rId4" Type="http://schemas.openxmlformats.org/officeDocument/2006/relationships/image" Target="../media/image23.jpeg"/><Relationship Id="rId9" Type="http://schemas.openxmlformats.org/officeDocument/2006/relationships/image" Target="../media/image13.png"/><Relationship Id="rId1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5.emf"/><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5" Type="http://schemas.openxmlformats.org/officeDocument/2006/relationships/image" Target="../media/image27.emf"/><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 Id="rId14" Type="http://schemas.openxmlformats.org/officeDocument/2006/relationships/image" Target="../media/image26.emf"/></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8.png"/><Relationship Id="rId18"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17" Type="http://schemas.openxmlformats.org/officeDocument/2006/relationships/image" Target="../media/image32.png"/><Relationship Id="rId2" Type="http://schemas.openxmlformats.org/officeDocument/2006/relationships/image" Target="../media/image11.png"/><Relationship Id="rId16" Type="http://schemas.openxmlformats.org/officeDocument/2006/relationships/image" Target="../media/image31.svg"/><Relationship Id="rId20" Type="http://schemas.openxmlformats.org/officeDocument/2006/relationships/image" Target="../media/image35.svg"/><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5" Type="http://schemas.openxmlformats.org/officeDocument/2006/relationships/image" Target="../media/image30.png"/><Relationship Id="rId10" Type="http://schemas.openxmlformats.org/officeDocument/2006/relationships/image" Target="../media/image10.png"/><Relationship Id="rId19" Type="http://schemas.openxmlformats.org/officeDocument/2006/relationships/image" Target="../media/image34.png"/><Relationship Id="rId4" Type="http://schemas.microsoft.com/office/2007/relationships/hdphoto" Target="../media/hdphoto1.wdp"/><Relationship Id="rId9" Type="http://schemas.openxmlformats.org/officeDocument/2006/relationships/image" Target="../media/image17.png"/><Relationship Id="rId14" Type="http://schemas.openxmlformats.org/officeDocument/2006/relationships/image" Target="../media/image29.sv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png"/><Relationship Id="rId3" Type="http://schemas.openxmlformats.org/officeDocument/2006/relationships/image" Target="../media/image23.jpeg"/><Relationship Id="rId7" Type="http://schemas.openxmlformats.org/officeDocument/2006/relationships/image" Target="../media/image13.png"/><Relationship Id="rId12" Type="http://schemas.openxmlformats.org/officeDocument/2006/relationships/image" Target="../media/image10.png"/><Relationship Id="rId2" Type="http://schemas.openxmlformats.org/officeDocument/2006/relationships/image" Target="../media/image36.jpeg"/><Relationship Id="rId1" Type="http://schemas.openxmlformats.org/officeDocument/2006/relationships/slideLayout" Target="../slideLayouts/slideLayout11.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 Id="rId14" Type="http://schemas.openxmlformats.org/officeDocument/2006/relationships/image" Target="../media/image2.sv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7.png"/><Relationship Id="rId18" Type="http://schemas.openxmlformats.org/officeDocument/2006/relationships/slide" Target="slide42.xml"/><Relationship Id="rId3" Type="http://schemas.openxmlformats.org/officeDocument/2006/relationships/slide" Target="slide3.xml"/><Relationship Id="rId7" Type="http://schemas.openxmlformats.org/officeDocument/2006/relationships/image" Target="../media/image5.png"/><Relationship Id="rId12" Type="http://schemas.openxmlformats.org/officeDocument/2006/relationships/slide" Target="slide26.xml"/><Relationship Id="rId17" Type="http://schemas.openxmlformats.org/officeDocument/2006/relationships/image" Target="../media/image9.png"/><Relationship Id="rId2" Type="http://schemas.openxmlformats.org/officeDocument/2006/relationships/image" Target="../media/image4.png"/><Relationship Id="rId16"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slide" Target="slide11.xml"/><Relationship Id="rId11" Type="http://schemas.openxmlformats.org/officeDocument/2006/relationships/image" Target="../media/image7.png"/><Relationship Id="rId5" Type="http://schemas.openxmlformats.org/officeDocument/2006/relationships/image" Target="../media/image5.png"/><Relationship Id="rId15" Type="http://schemas.openxmlformats.org/officeDocument/2006/relationships/slide" Target="slide33.xml"/><Relationship Id="rId10" Type="http://schemas.openxmlformats.org/officeDocument/2006/relationships/image" Target="../media/image6.png"/><Relationship Id="rId19"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slide" Target="slide19.xml"/><Relationship Id="rId1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14.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7.emf"/><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2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png"/><Relationship Id="rId3" Type="http://schemas.openxmlformats.org/officeDocument/2006/relationships/image" Target="../media/image22.jpg"/><Relationship Id="rId7" Type="http://schemas.openxmlformats.org/officeDocument/2006/relationships/image" Target="../media/image13.png"/><Relationship Id="rId12" Type="http://schemas.openxmlformats.org/officeDocument/2006/relationships/image" Target="../media/image10.png"/><Relationship Id="rId2" Type="http://schemas.openxmlformats.org/officeDocument/2006/relationships/image" Target="../media/image19.jpg"/><Relationship Id="rId1" Type="http://schemas.openxmlformats.org/officeDocument/2006/relationships/slideLayout" Target="../slideLayouts/slideLayout16.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 Id="rId14" Type="http://schemas.openxmlformats.org/officeDocument/2006/relationships/image" Target="../media/image2.svg"/></Relationships>
</file>

<file path=ppt/slides/_rels/slide2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7.emf"/><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18.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3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chart" Target="../charts/chart1.xml"/><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3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17.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3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chart" Target="../charts/chart2.xml"/><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3.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41.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17.png"/><Relationship Id="rId3" Type="http://schemas.openxmlformats.org/officeDocument/2006/relationships/image" Target="../media/image38.jpeg"/><Relationship Id="rId7" Type="http://schemas.openxmlformats.org/officeDocument/2006/relationships/image" Target="../media/image1.png"/><Relationship Id="rId12"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microsoft.com/office/2007/relationships/hdphoto" Target="../media/hdphoto1.wdp"/><Relationship Id="rId11" Type="http://schemas.openxmlformats.org/officeDocument/2006/relationships/image" Target="../media/image15.png"/><Relationship Id="rId5" Type="http://schemas.openxmlformats.org/officeDocument/2006/relationships/image" Target="../media/image12.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image" Target="../media/image10.png"/></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20.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4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20.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4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39.jpeg"/><Relationship Id="rId1" Type="http://schemas.openxmlformats.org/officeDocument/2006/relationships/slideLayout" Target="../slideLayouts/slideLayout21.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 Id="rId14" Type="http://schemas.openxmlformats.org/officeDocument/2006/relationships/image" Target="../media/image40.jpeg"/></Relationships>
</file>

<file path=ppt/slides/_rels/slide4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20.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4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20.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sv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png"/><Relationship Id="rId2" Type="http://schemas.openxmlformats.org/officeDocument/2006/relationships/image" Target="../media/image19.jp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68AE326-2379-FB5D-2686-8767EC95AC58}"/>
              </a:ext>
            </a:extLst>
          </p:cNvPr>
          <p:cNvSpPr/>
          <p:nvPr/>
        </p:nvSpPr>
        <p:spPr>
          <a:xfrm>
            <a:off x="5232400" y="584200"/>
            <a:ext cx="6681092" cy="2497626"/>
          </a:xfrm>
          <a:prstGeom prst="roundRect">
            <a:avLst>
              <a:gd name="adj" fmla="val 14341"/>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FB0E67E2-CBDE-0D74-A540-CFC252AF6E9A}"/>
              </a:ext>
            </a:extLst>
          </p:cNvPr>
          <p:cNvGrpSpPr/>
          <p:nvPr/>
        </p:nvGrpSpPr>
        <p:grpSpPr>
          <a:xfrm>
            <a:off x="7623464" y="1994790"/>
            <a:ext cx="1898965" cy="1848419"/>
            <a:chOff x="7564881" y="2109090"/>
            <a:chExt cx="1898965" cy="1848419"/>
          </a:xfrm>
        </p:grpSpPr>
        <p:sp>
          <p:nvSpPr>
            <p:cNvPr id="3" name="Rectangle: Rounded Corners 2">
              <a:extLst>
                <a:ext uri="{FF2B5EF4-FFF2-40B4-BE49-F238E27FC236}">
                  <a16:creationId xmlns:a16="http://schemas.microsoft.com/office/drawing/2014/main" id="{98C39982-78EC-1829-058A-280C766337EA}"/>
                </a:ext>
              </a:extLst>
            </p:cNvPr>
            <p:cNvSpPr/>
            <p:nvPr/>
          </p:nvSpPr>
          <p:spPr>
            <a:xfrm>
              <a:off x="7564881" y="2109090"/>
              <a:ext cx="1898965" cy="1848419"/>
            </a:xfrm>
            <a:prstGeom prst="roundRect">
              <a:avLst>
                <a:gd name="adj" fmla="val 50000"/>
              </a:avLst>
            </a:prstGeom>
            <a:solidFill>
              <a:srgbClr val="F9F9F9"/>
            </a:solidFill>
            <a:ln w="19050">
              <a:solidFill>
                <a:srgbClr val="0157D8"/>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C826F671-127E-61C1-BEA6-9E396DFA59B6}"/>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605521" y="2136268"/>
              <a:ext cx="1808726" cy="1808726"/>
            </a:xfrm>
            <a:prstGeom prst="rect">
              <a:avLst/>
            </a:prstGeom>
          </p:spPr>
        </p:pic>
      </p:grpSp>
      <p:pic>
        <p:nvPicPr>
          <p:cNvPr id="21" name="Picture 20">
            <a:extLst>
              <a:ext uri="{FF2B5EF4-FFF2-40B4-BE49-F238E27FC236}">
                <a16:creationId xmlns:a16="http://schemas.microsoft.com/office/drawing/2014/main" id="{A3B98838-1642-5CEA-1865-B27B0D70FCAF}"/>
              </a:ext>
            </a:extLst>
          </p:cNvPr>
          <p:cNvPicPr>
            <a:picLocks noChangeAspect="1"/>
          </p:cNvPicPr>
          <p:nvPr/>
        </p:nvPicPr>
        <p:blipFill rotWithShape="1">
          <a:blip r:embed="rId4">
            <a:extLst>
              <a:ext uri="{28A0092B-C50C-407E-A947-70E740481C1C}">
                <a14:useLocalDpi xmlns:a14="http://schemas.microsoft.com/office/drawing/2010/main" val="0"/>
              </a:ext>
            </a:extLst>
          </a:blip>
          <a:srcRect l="27192" t="10185" r="27192" b="30556"/>
          <a:stretch/>
        </p:blipFill>
        <p:spPr>
          <a:xfrm>
            <a:off x="-273943" y="-1432324"/>
            <a:ext cx="5506343" cy="7325141"/>
          </a:xfrm>
          <a:prstGeom prst="rect">
            <a:avLst/>
          </a:prstGeom>
        </p:spPr>
      </p:pic>
      <p:sp>
        <p:nvSpPr>
          <p:cNvPr id="23" name="TextBox 22">
            <a:extLst>
              <a:ext uri="{FF2B5EF4-FFF2-40B4-BE49-F238E27FC236}">
                <a16:creationId xmlns:a16="http://schemas.microsoft.com/office/drawing/2014/main" id="{5346AED3-98F4-86C3-D8B1-898223668AE1}"/>
              </a:ext>
            </a:extLst>
          </p:cNvPr>
          <p:cNvSpPr txBox="1"/>
          <p:nvPr/>
        </p:nvSpPr>
        <p:spPr>
          <a:xfrm>
            <a:off x="5232400" y="701344"/>
            <a:ext cx="6681092" cy="1384995"/>
          </a:xfrm>
          <a:prstGeom prst="rect">
            <a:avLst/>
          </a:prstGeom>
          <a:noFill/>
        </p:spPr>
        <p:txBody>
          <a:bodyPr wrap="square">
            <a:spAutoFit/>
          </a:bodyPr>
          <a:lstStyle/>
          <a:p>
            <a:pPr algn="ctr" fontAlgn="base"/>
            <a:r>
              <a:rPr lang="en-US" sz="3200" dirty="0" err="1">
                <a:solidFill>
                  <a:srgbClr val="6D41FA"/>
                </a:solidFill>
                <a:latin typeface="Times New Roman" panose="02020603050405020304" pitchFamily="18" charset="0"/>
                <a:cs typeface="Times New Roman" panose="02020603050405020304" pitchFamily="18" charset="0"/>
              </a:rPr>
              <a:t>Topic:</a:t>
            </a:r>
            <a:r>
              <a:rPr lang="en-US" sz="3200" dirty="0" err="1">
                <a:solidFill>
                  <a:srgbClr val="1D3347"/>
                </a:solidFill>
                <a:latin typeface="Times New Roman" panose="02020603050405020304" pitchFamily="18" charset="0"/>
                <a:cs typeface="Times New Roman" panose="02020603050405020304" pitchFamily="18" charset="0"/>
              </a:rPr>
              <a:t>English</a:t>
            </a:r>
            <a:r>
              <a:rPr lang="en-US" sz="3200" dirty="0">
                <a:solidFill>
                  <a:srgbClr val="1D3347"/>
                </a:solidFill>
                <a:latin typeface="Times New Roman" panose="02020603050405020304" pitchFamily="18" charset="0"/>
                <a:cs typeface="Times New Roman" panose="02020603050405020304" pitchFamily="18" charset="0"/>
              </a:rPr>
              <a:t> thesis </a:t>
            </a:r>
            <a:r>
              <a:rPr lang="en-US" sz="3200" dirty="0" err="1">
                <a:solidFill>
                  <a:srgbClr val="1D3347"/>
                </a:solidFill>
                <a:latin typeface="Times New Roman" panose="02020603050405020304" pitchFamily="18" charset="0"/>
                <a:cs typeface="Times New Roman" panose="02020603050405020304" pitchFamily="18" charset="0"/>
              </a:rPr>
              <a:t>powerpoint</a:t>
            </a:r>
            <a:r>
              <a:rPr lang="en-US" sz="3200" dirty="0">
                <a:solidFill>
                  <a:srgbClr val="1D3347"/>
                </a:solidFill>
                <a:latin typeface="Times New Roman" panose="02020603050405020304" pitchFamily="18" charset="0"/>
                <a:cs typeface="Times New Roman" panose="02020603050405020304" pitchFamily="18" charset="0"/>
              </a:rPr>
              <a:t> template</a:t>
            </a:r>
          </a:p>
          <a:p>
            <a:pPr algn="ctr" fontAlgn="base"/>
            <a:endParaRPr lang="fa-IR" dirty="0">
              <a:solidFill>
                <a:srgbClr val="1D3347"/>
              </a:solidFill>
              <a:latin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57237133-4CD4-3685-27E9-7EA0409AC429}"/>
              </a:ext>
            </a:extLst>
          </p:cNvPr>
          <p:cNvGrpSpPr/>
          <p:nvPr/>
        </p:nvGrpSpPr>
        <p:grpSpPr>
          <a:xfrm>
            <a:off x="6346625" y="4009701"/>
            <a:ext cx="4452642" cy="659930"/>
            <a:chOff x="6346625" y="4009701"/>
            <a:chExt cx="4452642" cy="659930"/>
          </a:xfrm>
        </p:grpSpPr>
        <p:sp>
          <p:nvSpPr>
            <p:cNvPr id="5" name="Rectangle: Rounded Corners 4">
              <a:extLst>
                <a:ext uri="{FF2B5EF4-FFF2-40B4-BE49-F238E27FC236}">
                  <a16:creationId xmlns:a16="http://schemas.microsoft.com/office/drawing/2014/main" id="{09391094-D13F-22C7-11E4-4781AA6A30C0}"/>
                </a:ext>
              </a:extLst>
            </p:cNvPr>
            <p:cNvSpPr/>
            <p:nvPr userDrawn="1"/>
          </p:nvSpPr>
          <p:spPr>
            <a:xfrm>
              <a:off x="6346625" y="4009701"/>
              <a:ext cx="4452642" cy="659930"/>
            </a:xfrm>
            <a:prstGeom prst="roundRect">
              <a:avLst>
                <a:gd name="adj" fmla="val 16667"/>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C1FBB123-3F28-3DCF-05D8-A88C7E9BC91F}"/>
                </a:ext>
              </a:extLst>
            </p:cNvPr>
            <p:cNvSpPr txBox="1"/>
            <p:nvPr/>
          </p:nvSpPr>
          <p:spPr>
            <a:xfrm>
              <a:off x="6346625" y="4124837"/>
              <a:ext cx="4417082" cy="400110"/>
            </a:xfrm>
            <a:prstGeom prst="rect">
              <a:avLst/>
            </a:prstGeom>
            <a:noFill/>
          </p:spPr>
          <p:txBody>
            <a:bodyPr wrap="square">
              <a:spAutoFit/>
            </a:bodyPr>
            <a:lstStyle/>
            <a:p>
              <a:pPr algn="ctr"/>
              <a:r>
                <a:rPr lang="en-US" sz="2000" b="1" dirty="0">
                  <a:solidFill>
                    <a:srgbClr val="003566"/>
                  </a:solidFill>
                  <a:latin typeface="Times New Roman" panose="02020603050405020304" pitchFamily="18" charset="0"/>
                  <a:cs typeface="Times New Roman" panose="02020603050405020304" pitchFamily="18" charset="0"/>
                </a:rPr>
                <a:t>Researcher: ...................................</a:t>
              </a:r>
              <a:r>
                <a:rPr lang="fa-IR" sz="2000" b="1" dirty="0">
                  <a:solidFill>
                    <a:srgbClr val="003566"/>
                  </a:solidFill>
                  <a:latin typeface="Times New Roman" panose="02020603050405020304" pitchFamily="18" charset="0"/>
                  <a:cs typeface="Times New Roman" panose="02020603050405020304" pitchFamily="18" charset="0"/>
                </a:rPr>
                <a:t> </a:t>
              </a:r>
              <a:endParaRPr lang="en-US" sz="2000" b="1" dirty="0"/>
            </a:p>
          </p:txBody>
        </p:sp>
      </p:grpSp>
      <p:grpSp>
        <p:nvGrpSpPr>
          <p:cNvPr id="6" name="Group 5">
            <a:extLst>
              <a:ext uri="{FF2B5EF4-FFF2-40B4-BE49-F238E27FC236}">
                <a16:creationId xmlns:a16="http://schemas.microsoft.com/office/drawing/2014/main" id="{A5122E37-5575-7C12-144F-6532689223B4}"/>
              </a:ext>
            </a:extLst>
          </p:cNvPr>
          <p:cNvGrpSpPr/>
          <p:nvPr/>
        </p:nvGrpSpPr>
        <p:grpSpPr>
          <a:xfrm>
            <a:off x="6346625" y="4951259"/>
            <a:ext cx="4452642" cy="659930"/>
            <a:chOff x="6346625" y="4951259"/>
            <a:chExt cx="4452642" cy="659930"/>
          </a:xfrm>
        </p:grpSpPr>
        <p:sp>
          <p:nvSpPr>
            <p:cNvPr id="7" name="Rectangle: Rounded Corners 6">
              <a:extLst>
                <a:ext uri="{FF2B5EF4-FFF2-40B4-BE49-F238E27FC236}">
                  <a16:creationId xmlns:a16="http://schemas.microsoft.com/office/drawing/2014/main" id="{411D7E80-9DFA-CBB6-C86E-AA00B273BE7E}"/>
                </a:ext>
              </a:extLst>
            </p:cNvPr>
            <p:cNvSpPr/>
            <p:nvPr/>
          </p:nvSpPr>
          <p:spPr>
            <a:xfrm>
              <a:off x="6346625" y="4951259"/>
              <a:ext cx="4452642" cy="659930"/>
            </a:xfrm>
            <a:prstGeom prst="roundRect">
              <a:avLst>
                <a:gd name="adj" fmla="val 16667"/>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E19F8EC5-2E46-E68B-8895-B49978E36D56}"/>
                </a:ext>
              </a:extLst>
            </p:cNvPr>
            <p:cNvSpPr txBox="1"/>
            <p:nvPr/>
          </p:nvSpPr>
          <p:spPr>
            <a:xfrm>
              <a:off x="6346625" y="5081169"/>
              <a:ext cx="4417082" cy="400110"/>
            </a:xfrm>
            <a:prstGeom prst="rect">
              <a:avLst/>
            </a:prstGeom>
            <a:noFill/>
          </p:spPr>
          <p:txBody>
            <a:bodyPr wrap="square">
              <a:spAutoFit/>
            </a:bodyPr>
            <a:lstStyle/>
            <a:p>
              <a:pPr algn="ctr"/>
              <a:r>
                <a:rPr lang="en-US" sz="2000" b="1" dirty="0">
                  <a:solidFill>
                    <a:srgbClr val="003566"/>
                  </a:solidFill>
                  <a:latin typeface="Times New Roman" panose="02020603050405020304" pitchFamily="18" charset="0"/>
                  <a:cs typeface="Times New Roman" panose="02020603050405020304" pitchFamily="18" charset="0"/>
                </a:rPr>
                <a:t>Professor:..................................</a:t>
              </a:r>
            </a:p>
          </p:txBody>
        </p:sp>
      </p:grpSp>
      <p:grpSp>
        <p:nvGrpSpPr>
          <p:cNvPr id="8" name="Group 7">
            <a:extLst>
              <a:ext uri="{FF2B5EF4-FFF2-40B4-BE49-F238E27FC236}">
                <a16:creationId xmlns:a16="http://schemas.microsoft.com/office/drawing/2014/main" id="{AD15400B-8D0D-8AA0-9C53-0B495E8F5707}"/>
              </a:ext>
            </a:extLst>
          </p:cNvPr>
          <p:cNvGrpSpPr/>
          <p:nvPr/>
        </p:nvGrpSpPr>
        <p:grpSpPr>
          <a:xfrm>
            <a:off x="6346625" y="5892817"/>
            <a:ext cx="4452642" cy="659930"/>
            <a:chOff x="6346625" y="5892817"/>
            <a:chExt cx="4452642" cy="659930"/>
          </a:xfrm>
        </p:grpSpPr>
        <p:sp>
          <p:nvSpPr>
            <p:cNvPr id="15" name="Rectangle: Rounded Corners 14">
              <a:extLst>
                <a:ext uri="{FF2B5EF4-FFF2-40B4-BE49-F238E27FC236}">
                  <a16:creationId xmlns:a16="http://schemas.microsoft.com/office/drawing/2014/main" id="{87342B1F-C8C8-4E1E-2B02-DEF148940649}"/>
                </a:ext>
              </a:extLst>
            </p:cNvPr>
            <p:cNvSpPr/>
            <p:nvPr/>
          </p:nvSpPr>
          <p:spPr>
            <a:xfrm>
              <a:off x="6346625" y="5892817"/>
              <a:ext cx="4452642" cy="659930"/>
            </a:xfrm>
            <a:prstGeom prst="roundRect">
              <a:avLst>
                <a:gd name="adj" fmla="val 16667"/>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A375BDB-8016-505C-4E44-E38F689DB04A}"/>
                </a:ext>
              </a:extLst>
            </p:cNvPr>
            <p:cNvSpPr txBox="1"/>
            <p:nvPr/>
          </p:nvSpPr>
          <p:spPr>
            <a:xfrm>
              <a:off x="6346625" y="6022727"/>
              <a:ext cx="4417082" cy="400110"/>
            </a:xfrm>
            <a:prstGeom prst="rect">
              <a:avLst/>
            </a:prstGeom>
            <a:noFill/>
          </p:spPr>
          <p:txBody>
            <a:bodyPr wrap="square">
              <a:spAutoFit/>
            </a:bodyPr>
            <a:lstStyle/>
            <a:p>
              <a:pPr algn="ctr"/>
              <a:r>
                <a:rPr lang="en-US" sz="2000" b="1" dirty="0">
                  <a:solidFill>
                    <a:srgbClr val="003566"/>
                  </a:solidFill>
                  <a:latin typeface="Times New Roman" panose="02020603050405020304" pitchFamily="18" charset="0"/>
                  <a:cs typeface="Times New Roman" panose="02020603050405020304" pitchFamily="18" charset="0"/>
                </a:rPr>
                <a:t>Date </a:t>
              </a:r>
              <a:r>
                <a:rPr lang="fa-IR" sz="2000" b="1" dirty="0">
                  <a:solidFill>
                    <a:srgbClr val="003566"/>
                  </a:solidFill>
                  <a:latin typeface="Times New Roman" panose="02020603050405020304" pitchFamily="18" charset="0"/>
                  <a:cs typeface="Times New Roman" panose="02020603050405020304" pitchFamily="18" charset="0"/>
                </a:rPr>
                <a:t>..........</a:t>
              </a:r>
              <a:endParaRPr lang="en-US" sz="2000" b="1" dirty="0">
                <a:solidFill>
                  <a:srgbClr val="003566"/>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2472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75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1250"/>
                            </p:stCondLst>
                            <p:childTnLst>
                              <p:par>
                                <p:cTn id="9" presetID="42" presetClass="entr" presetSubtype="0" fill="hold" grpId="0" nodeType="afterEffect">
                                  <p:stCondLst>
                                    <p:cond delay="7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75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4750"/>
                            </p:stCondLst>
                            <p:childTnLst>
                              <p:par>
                                <p:cTn id="21" presetID="42" presetClass="entr" presetSubtype="0" fill="hold" nodeType="afterEffect">
                                  <p:stCondLst>
                                    <p:cond delay="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6500"/>
                            </p:stCondLst>
                            <p:childTnLst>
                              <p:par>
                                <p:cTn id="27" presetID="42" presetClass="entr" presetSubtype="0" fill="hold" nodeType="afterEffect">
                                  <p:stCondLst>
                                    <p:cond delay="75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8250"/>
                            </p:stCondLst>
                            <p:childTnLst>
                              <p:par>
                                <p:cTn id="33" presetID="42" presetClass="entr" presetSubtype="0" fill="hold" nodeType="after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10000"/>
                            </p:stCondLst>
                            <p:childTnLst>
                              <p:par>
                                <p:cTn id="39" presetID="42" presetClass="entr" presetSubtype="0" fill="hold" nodeType="afterEffect">
                                  <p:stCondLst>
                                    <p:cond delay="75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0AB332-F385-5095-E032-EF4D8193BF7E}"/>
              </a:ext>
            </a:extLst>
          </p:cNvPr>
          <p:cNvSpPr>
            <a:spLocks noGrp="1"/>
          </p:cNvSpPr>
          <p:nvPr>
            <p:ph type="sldNum" sz="quarter" idx="12"/>
          </p:nvPr>
        </p:nvSpPr>
        <p:spPr/>
        <p:txBody>
          <a:bodyPr/>
          <a:lstStyle/>
          <a:p>
            <a:fld id="{0242CDCD-B177-42A0-885B-5D2D574B4E13}" type="slidenum">
              <a:rPr lang="en-US" smtClean="0"/>
              <a:pPr/>
              <a:t>10</a:t>
            </a:fld>
            <a:endParaRPr lang="en-US" dirty="0"/>
          </a:p>
        </p:txBody>
      </p:sp>
      <p:pic>
        <p:nvPicPr>
          <p:cNvPr id="4" name="Picture 3">
            <a:hlinkClick r:id="" action="ppaction://hlinkshowjump?jump=firstslide"/>
            <a:extLst>
              <a:ext uri="{FF2B5EF4-FFF2-40B4-BE49-F238E27FC236}">
                <a16:creationId xmlns:a16="http://schemas.microsoft.com/office/drawing/2014/main" id="{01C33859-01C6-B9C3-3C18-E4EFD737F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674605BE-3A09-2E1E-7EEC-6F5C96E5693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5" name="TextBox 4">
            <a:extLst>
              <a:ext uri="{FF2B5EF4-FFF2-40B4-BE49-F238E27FC236}">
                <a16:creationId xmlns:a16="http://schemas.microsoft.com/office/drawing/2014/main" id="{DB5B7BE7-594F-18F8-B578-96FCDEE4CB80}"/>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C2A006CE-7436-DFBE-F1F5-9BEC8AD06059}"/>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554A41F7-9A87-6E94-A3C0-E7B8DCFB065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7407C9F7-0566-6DA6-BED9-5928578F1C8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9" name="TextBox 8">
            <a:extLst>
              <a:ext uri="{FF2B5EF4-FFF2-40B4-BE49-F238E27FC236}">
                <a16:creationId xmlns:a16="http://schemas.microsoft.com/office/drawing/2014/main" id="{307ECC46-0146-E53D-71C2-F61F71EFD05D}"/>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0" name="TextBox 9">
            <a:extLst>
              <a:ext uri="{FF2B5EF4-FFF2-40B4-BE49-F238E27FC236}">
                <a16:creationId xmlns:a16="http://schemas.microsoft.com/office/drawing/2014/main" id="{690E3788-4FEF-87B1-53BC-4BA35A99B4A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2B278B4-7D98-E839-D796-F8DAB2ACD0FB}"/>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E6FCB15A-C25C-D5F2-4EAC-51513B8F35FC}"/>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30197DBF-9CC0-377D-0CA4-671BBA34DA19}"/>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4428E60A-3E19-0F7A-8DCD-F381717D68B4}"/>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F1973CB6-98FB-E73E-B07A-DA67C1784AFE}"/>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D83656C-1CFC-2241-717D-1E51A22BF5F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52529BE-7EB4-6C7A-B380-24DE8A79D3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808C713F-3CAB-2D52-E53E-D0D97FD6CDDC}"/>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3F5DA7EE-8E44-DF73-F95B-9EDAD7B37790}"/>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294E78FA-2394-2699-3CC2-4E1EB5CB01A3}"/>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69C4D74F-E195-A5D7-7223-C8FA642D3B14}"/>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7445A4DC-979A-F851-B0A0-8348A2FBD72D}"/>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1E8FC580-67A0-82B7-42DB-D414530FF8D2}"/>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54671459-E386-FB6A-B741-A7BFB4CAE13C}"/>
              </a:ext>
            </a:extLst>
          </p:cNvPr>
          <p:cNvPicPr>
            <a:picLocks noChangeAspect="1"/>
          </p:cNvPicPr>
          <p:nvPr/>
        </p:nvPicPr>
        <p:blipFill>
          <a:blip r:embed="rId10"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pic>
        <p:nvPicPr>
          <p:cNvPr id="28" name="Graphic 27">
            <a:extLst>
              <a:ext uri="{FF2B5EF4-FFF2-40B4-BE49-F238E27FC236}">
                <a16:creationId xmlns:a16="http://schemas.microsoft.com/office/drawing/2014/main" id="{E1E78C7B-9120-AC8E-E7B2-DAADB424E2F3}"/>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9" name="Picture 28">
            <a:hlinkClick r:id="" action="ppaction://hlinkshowjump?jump=nextslide"/>
            <a:extLst>
              <a:ext uri="{FF2B5EF4-FFF2-40B4-BE49-F238E27FC236}">
                <a16:creationId xmlns:a16="http://schemas.microsoft.com/office/drawing/2014/main" id="{D25CA262-1AC4-2A12-69C9-BBF25F9230C7}"/>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81" name="Rectangle: Rounded Corners 80">
            <a:extLst>
              <a:ext uri="{FF2B5EF4-FFF2-40B4-BE49-F238E27FC236}">
                <a16:creationId xmlns:a16="http://schemas.microsoft.com/office/drawing/2014/main" id="{5D07B249-D175-4554-35FA-542145F12581}"/>
              </a:ext>
            </a:extLst>
          </p:cNvPr>
          <p:cNvSpPr/>
          <p:nvPr/>
        </p:nvSpPr>
        <p:spPr>
          <a:xfrm>
            <a:off x="3372889" y="2340030"/>
            <a:ext cx="3225756" cy="1855396"/>
          </a:xfrm>
          <a:prstGeom prst="roundRect">
            <a:avLst>
              <a:gd name="adj" fmla="val 24667"/>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82" name="Rectangle: Rounded Corners 81">
            <a:extLst>
              <a:ext uri="{FF2B5EF4-FFF2-40B4-BE49-F238E27FC236}">
                <a16:creationId xmlns:a16="http://schemas.microsoft.com/office/drawing/2014/main" id="{4B211808-A605-CAC3-8540-42A7B3069BA1}"/>
              </a:ext>
            </a:extLst>
          </p:cNvPr>
          <p:cNvSpPr/>
          <p:nvPr/>
        </p:nvSpPr>
        <p:spPr>
          <a:xfrm>
            <a:off x="6704993" y="2340030"/>
            <a:ext cx="3225756" cy="1855396"/>
          </a:xfrm>
          <a:prstGeom prst="roundRect">
            <a:avLst>
              <a:gd name="adj" fmla="val 2466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83" name="Rectangle: Rounded Corners 82">
            <a:extLst>
              <a:ext uri="{FF2B5EF4-FFF2-40B4-BE49-F238E27FC236}">
                <a16:creationId xmlns:a16="http://schemas.microsoft.com/office/drawing/2014/main" id="{64919C2E-A34F-0F7D-00A9-A8BA5159AC9B}"/>
              </a:ext>
            </a:extLst>
          </p:cNvPr>
          <p:cNvSpPr/>
          <p:nvPr/>
        </p:nvSpPr>
        <p:spPr>
          <a:xfrm>
            <a:off x="3372889" y="4306749"/>
            <a:ext cx="3225756" cy="1855396"/>
          </a:xfrm>
          <a:prstGeom prst="roundRect">
            <a:avLst>
              <a:gd name="adj" fmla="val 2466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84" name="Rectangle: Rounded Corners 83">
            <a:extLst>
              <a:ext uri="{FF2B5EF4-FFF2-40B4-BE49-F238E27FC236}">
                <a16:creationId xmlns:a16="http://schemas.microsoft.com/office/drawing/2014/main" id="{1050FB78-55F8-FC09-BED6-30B3A36DFEE1}"/>
              </a:ext>
            </a:extLst>
          </p:cNvPr>
          <p:cNvSpPr/>
          <p:nvPr/>
        </p:nvSpPr>
        <p:spPr>
          <a:xfrm>
            <a:off x="6704993" y="4306749"/>
            <a:ext cx="3225756" cy="1855396"/>
          </a:xfrm>
          <a:prstGeom prst="roundRect">
            <a:avLst>
              <a:gd name="adj" fmla="val 24667"/>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85" name="Oval 84">
            <a:extLst>
              <a:ext uri="{FF2B5EF4-FFF2-40B4-BE49-F238E27FC236}">
                <a16:creationId xmlns:a16="http://schemas.microsoft.com/office/drawing/2014/main" id="{267A1333-4AD0-AEC1-C1D0-923F8B21135A}"/>
              </a:ext>
            </a:extLst>
          </p:cNvPr>
          <p:cNvSpPr/>
          <p:nvPr/>
        </p:nvSpPr>
        <p:spPr>
          <a:xfrm>
            <a:off x="5684134" y="3289259"/>
            <a:ext cx="1923658" cy="1923657"/>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7" name="Group 36">
            <a:extLst>
              <a:ext uri="{FF2B5EF4-FFF2-40B4-BE49-F238E27FC236}">
                <a16:creationId xmlns:a16="http://schemas.microsoft.com/office/drawing/2014/main" id="{0BDBCAB8-A730-B2E3-70C5-698148BA85D0}"/>
              </a:ext>
            </a:extLst>
          </p:cNvPr>
          <p:cNvGrpSpPr/>
          <p:nvPr/>
        </p:nvGrpSpPr>
        <p:grpSpPr>
          <a:xfrm>
            <a:off x="3035028" y="2049400"/>
            <a:ext cx="648567" cy="648567"/>
            <a:chOff x="3035028" y="2049400"/>
            <a:chExt cx="648567" cy="648567"/>
          </a:xfrm>
        </p:grpSpPr>
        <p:sp>
          <p:nvSpPr>
            <p:cNvPr id="86" name="Oval 85">
              <a:extLst>
                <a:ext uri="{FF2B5EF4-FFF2-40B4-BE49-F238E27FC236}">
                  <a16:creationId xmlns:a16="http://schemas.microsoft.com/office/drawing/2014/main" id="{2B7DD6D2-C522-E492-19D3-8BFC0E11399D}"/>
                </a:ext>
              </a:extLst>
            </p:cNvPr>
            <p:cNvSpPr/>
            <p:nvPr/>
          </p:nvSpPr>
          <p:spPr>
            <a:xfrm>
              <a:off x="3035028" y="2049400"/>
              <a:ext cx="648567" cy="648567"/>
            </a:xfrm>
            <a:prstGeom prst="ellipse">
              <a:avLst/>
            </a:prstGeom>
            <a:solidFill>
              <a:srgbClr val="1D3347"/>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87" name="TextBox 86">
              <a:extLst>
                <a:ext uri="{FF2B5EF4-FFF2-40B4-BE49-F238E27FC236}">
                  <a16:creationId xmlns:a16="http://schemas.microsoft.com/office/drawing/2014/main" id="{BE7C5E14-9D1F-DE66-A301-10E02143FB3C}"/>
                </a:ext>
              </a:extLst>
            </p:cNvPr>
            <p:cNvSpPr txBox="1">
              <a:spLocks noChangeArrowheads="1"/>
            </p:cNvSpPr>
            <p:nvPr/>
          </p:nvSpPr>
          <p:spPr bwMode="auto">
            <a:xfrm>
              <a:off x="3094770" y="2244868"/>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000" dirty="0">
                  <a:solidFill>
                    <a:schemeClr val="bg1"/>
                  </a:solidFill>
                  <a:latin typeface="Bebas Neue" panose="020B0606020202050201" pitchFamily="34" charset="0"/>
                </a:rPr>
                <a:t>01.</a:t>
              </a:r>
            </a:p>
          </p:txBody>
        </p:sp>
      </p:grpSp>
      <p:grpSp>
        <p:nvGrpSpPr>
          <p:cNvPr id="36" name="Group 35">
            <a:extLst>
              <a:ext uri="{FF2B5EF4-FFF2-40B4-BE49-F238E27FC236}">
                <a16:creationId xmlns:a16="http://schemas.microsoft.com/office/drawing/2014/main" id="{8D41B455-98D7-57F5-D6E7-77342EF9C45E}"/>
              </a:ext>
            </a:extLst>
          </p:cNvPr>
          <p:cNvGrpSpPr/>
          <p:nvPr/>
        </p:nvGrpSpPr>
        <p:grpSpPr>
          <a:xfrm>
            <a:off x="9580361" y="2049400"/>
            <a:ext cx="648567" cy="648567"/>
            <a:chOff x="9580361" y="2049400"/>
            <a:chExt cx="648567" cy="648567"/>
          </a:xfrm>
        </p:grpSpPr>
        <p:sp>
          <p:nvSpPr>
            <p:cNvPr id="88" name="Oval 87">
              <a:extLst>
                <a:ext uri="{FF2B5EF4-FFF2-40B4-BE49-F238E27FC236}">
                  <a16:creationId xmlns:a16="http://schemas.microsoft.com/office/drawing/2014/main" id="{E9DFB944-BC1B-4CF2-D617-22157985B618}"/>
                </a:ext>
              </a:extLst>
            </p:cNvPr>
            <p:cNvSpPr/>
            <p:nvPr/>
          </p:nvSpPr>
          <p:spPr>
            <a:xfrm>
              <a:off x="9580361" y="2049400"/>
              <a:ext cx="648567" cy="648567"/>
            </a:xfrm>
            <a:prstGeom prst="ellipse">
              <a:avLst/>
            </a:prstGeom>
            <a:solidFill>
              <a:srgbClr val="1D3347"/>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89" name="TextBox 88">
              <a:extLst>
                <a:ext uri="{FF2B5EF4-FFF2-40B4-BE49-F238E27FC236}">
                  <a16:creationId xmlns:a16="http://schemas.microsoft.com/office/drawing/2014/main" id="{009772FE-BB5D-2548-032C-DDC150E27C87}"/>
                </a:ext>
              </a:extLst>
            </p:cNvPr>
            <p:cNvSpPr txBox="1">
              <a:spLocks noChangeArrowheads="1"/>
            </p:cNvSpPr>
            <p:nvPr/>
          </p:nvSpPr>
          <p:spPr bwMode="auto">
            <a:xfrm>
              <a:off x="9640104" y="2244868"/>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000" dirty="0">
                  <a:solidFill>
                    <a:schemeClr val="bg1"/>
                  </a:solidFill>
                  <a:latin typeface="Bebas Neue" panose="020B0606020202050201" pitchFamily="34" charset="0"/>
                </a:rPr>
                <a:t>02.</a:t>
              </a:r>
            </a:p>
          </p:txBody>
        </p:sp>
      </p:grpSp>
      <p:grpSp>
        <p:nvGrpSpPr>
          <p:cNvPr id="39" name="Group 38">
            <a:extLst>
              <a:ext uri="{FF2B5EF4-FFF2-40B4-BE49-F238E27FC236}">
                <a16:creationId xmlns:a16="http://schemas.microsoft.com/office/drawing/2014/main" id="{C1FE17DB-387C-DD88-6954-C2DC9C0DBA16}"/>
              </a:ext>
            </a:extLst>
          </p:cNvPr>
          <p:cNvGrpSpPr/>
          <p:nvPr/>
        </p:nvGrpSpPr>
        <p:grpSpPr>
          <a:xfrm>
            <a:off x="3035028" y="5765091"/>
            <a:ext cx="648567" cy="648567"/>
            <a:chOff x="3035028" y="5765091"/>
            <a:chExt cx="648567" cy="648567"/>
          </a:xfrm>
        </p:grpSpPr>
        <p:sp>
          <p:nvSpPr>
            <p:cNvPr id="90" name="Oval 89">
              <a:extLst>
                <a:ext uri="{FF2B5EF4-FFF2-40B4-BE49-F238E27FC236}">
                  <a16:creationId xmlns:a16="http://schemas.microsoft.com/office/drawing/2014/main" id="{A54AA12B-03FF-3E89-7BA5-FA28F56405D6}"/>
                </a:ext>
              </a:extLst>
            </p:cNvPr>
            <p:cNvSpPr/>
            <p:nvPr/>
          </p:nvSpPr>
          <p:spPr>
            <a:xfrm>
              <a:off x="3035028" y="5765091"/>
              <a:ext cx="648567" cy="648567"/>
            </a:xfrm>
            <a:prstGeom prst="ellipse">
              <a:avLst/>
            </a:prstGeom>
            <a:solidFill>
              <a:srgbClr val="1D3347"/>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91" name="TextBox 90">
              <a:extLst>
                <a:ext uri="{FF2B5EF4-FFF2-40B4-BE49-F238E27FC236}">
                  <a16:creationId xmlns:a16="http://schemas.microsoft.com/office/drawing/2014/main" id="{F8EB1FCB-4414-1884-A27E-120C80F9CFA0}"/>
                </a:ext>
              </a:extLst>
            </p:cNvPr>
            <p:cNvSpPr txBox="1">
              <a:spLocks noChangeArrowheads="1"/>
            </p:cNvSpPr>
            <p:nvPr/>
          </p:nvSpPr>
          <p:spPr bwMode="auto">
            <a:xfrm>
              <a:off x="3094770" y="5960559"/>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000" dirty="0">
                  <a:solidFill>
                    <a:schemeClr val="bg1"/>
                  </a:solidFill>
                  <a:latin typeface="Bebas Neue" panose="020B0606020202050201" pitchFamily="34" charset="0"/>
                </a:rPr>
                <a:t>04.</a:t>
              </a:r>
            </a:p>
          </p:txBody>
        </p:sp>
      </p:grpSp>
      <p:grpSp>
        <p:nvGrpSpPr>
          <p:cNvPr id="38" name="Group 37">
            <a:extLst>
              <a:ext uri="{FF2B5EF4-FFF2-40B4-BE49-F238E27FC236}">
                <a16:creationId xmlns:a16="http://schemas.microsoft.com/office/drawing/2014/main" id="{62EB0E09-FFC1-1FCC-62B7-094FEC2EB7BF}"/>
              </a:ext>
            </a:extLst>
          </p:cNvPr>
          <p:cNvGrpSpPr/>
          <p:nvPr/>
        </p:nvGrpSpPr>
        <p:grpSpPr>
          <a:xfrm>
            <a:off x="9580361" y="5765091"/>
            <a:ext cx="648567" cy="648567"/>
            <a:chOff x="9580361" y="5765091"/>
            <a:chExt cx="648567" cy="648567"/>
          </a:xfrm>
        </p:grpSpPr>
        <p:sp>
          <p:nvSpPr>
            <p:cNvPr id="92" name="Oval 91">
              <a:extLst>
                <a:ext uri="{FF2B5EF4-FFF2-40B4-BE49-F238E27FC236}">
                  <a16:creationId xmlns:a16="http://schemas.microsoft.com/office/drawing/2014/main" id="{9148DF66-FD87-0BBE-4FAD-2D84E7DB8912}"/>
                </a:ext>
              </a:extLst>
            </p:cNvPr>
            <p:cNvSpPr/>
            <p:nvPr/>
          </p:nvSpPr>
          <p:spPr>
            <a:xfrm>
              <a:off x="9580361" y="5765091"/>
              <a:ext cx="648567" cy="648567"/>
            </a:xfrm>
            <a:prstGeom prst="ellipse">
              <a:avLst/>
            </a:prstGeom>
            <a:solidFill>
              <a:srgbClr val="1D3347"/>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93" name="TextBox 92">
              <a:extLst>
                <a:ext uri="{FF2B5EF4-FFF2-40B4-BE49-F238E27FC236}">
                  <a16:creationId xmlns:a16="http://schemas.microsoft.com/office/drawing/2014/main" id="{EAE66F19-89C8-B463-3B65-7F302F467967}"/>
                </a:ext>
              </a:extLst>
            </p:cNvPr>
            <p:cNvSpPr txBox="1">
              <a:spLocks noChangeArrowheads="1"/>
            </p:cNvSpPr>
            <p:nvPr/>
          </p:nvSpPr>
          <p:spPr bwMode="auto">
            <a:xfrm>
              <a:off x="9640104" y="5960559"/>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000" dirty="0">
                  <a:solidFill>
                    <a:schemeClr val="bg1"/>
                  </a:solidFill>
                  <a:latin typeface="Bebas Neue" panose="020B0606020202050201" pitchFamily="34" charset="0"/>
                </a:rPr>
                <a:t>03.</a:t>
              </a:r>
            </a:p>
          </p:txBody>
        </p:sp>
      </p:grpSp>
      <p:sp>
        <p:nvSpPr>
          <p:cNvPr id="3" name="TextBox 2">
            <a:extLst>
              <a:ext uri="{FF2B5EF4-FFF2-40B4-BE49-F238E27FC236}">
                <a16:creationId xmlns:a16="http://schemas.microsoft.com/office/drawing/2014/main" id="{00E01147-2C84-1AA2-9535-AB61F30D3506}"/>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grpSp>
        <p:nvGrpSpPr>
          <p:cNvPr id="12" name="Group 11">
            <a:extLst>
              <a:ext uri="{FF2B5EF4-FFF2-40B4-BE49-F238E27FC236}">
                <a16:creationId xmlns:a16="http://schemas.microsoft.com/office/drawing/2014/main" id="{4012EE39-7877-8EE7-55D8-C9E186A126BC}"/>
              </a:ext>
            </a:extLst>
          </p:cNvPr>
          <p:cNvGrpSpPr/>
          <p:nvPr/>
        </p:nvGrpSpPr>
        <p:grpSpPr>
          <a:xfrm>
            <a:off x="7055619" y="2666289"/>
            <a:ext cx="2993422" cy="1297223"/>
            <a:chOff x="7055619" y="2666289"/>
            <a:chExt cx="2993422" cy="1297223"/>
          </a:xfrm>
        </p:grpSpPr>
        <p:grpSp>
          <p:nvGrpSpPr>
            <p:cNvPr id="95" name="Group 94">
              <a:extLst>
                <a:ext uri="{FF2B5EF4-FFF2-40B4-BE49-F238E27FC236}">
                  <a16:creationId xmlns:a16="http://schemas.microsoft.com/office/drawing/2014/main" id="{4F39CD85-3DC6-4CB3-2785-59F0D2B657DC}"/>
                </a:ext>
              </a:extLst>
            </p:cNvPr>
            <p:cNvGrpSpPr/>
            <p:nvPr/>
          </p:nvGrpSpPr>
          <p:grpSpPr>
            <a:xfrm>
              <a:off x="7055619" y="2666289"/>
              <a:ext cx="513343" cy="486800"/>
              <a:chOff x="-2947988" y="2808288"/>
              <a:chExt cx="1443038" cy="1368425"/>
            </a:xfrm>
            <a:solidFill>
              <a:schemeClr val="bg1"/>
            </a:solidFill>
          </p:grpSpPr>
          <p:sp>
            <p:nvSpPr>
              <p:cNvPr id="112" name="Freeform 5">
                <a:extLst>
                  <a:ext uri="{FF2B5EF4-FFF2-40B4-BE49-F238E27FC236}">
                    <a16:creationId xmlns:a16="http://schemas.microsoft.com/office/drawing/2014/main" id="{D6AB3249-3877-FC51-8670-CFA6F3240CA3}"/>
                  </a:ext>
                </a:extLst>
              </p:cNvPr>
              <p:cNvSpPr>
                <a:spLocks noEditPoints="1"/>
              </p:cNvSpPr>
              <p:nvPr/>
            </p:nvSpPr>
            <p:spPr bwMode="auto">
              <a:xfrm>
                <a:off x="-2941638" y="2808288"/>
                <a:ext cx="1428750" cy="1073150"/>
              </a:xfrm>
              <a:custGeom>
                <a:avLst/>
                <a:gdLst>
                  <a:gd name="T0" fmla="*/ 1369 w 1452"/>
                  <a:gd name="T1" fmla="*/ 1101 h 1101"/>
                  <a:gd name="T2" fmla="*/ 83 w 1452"/>
                  <a:gd name="T3" fmla="*/ 1101 h 1101"/>
                  <a:gd name="T4" fmla="*/ 0 w 1452"/>
                  <a:gd name="T5" fmla="*/ 1018 h 1101"/>
                  <a:gd name="T6" fmla="*/ 0 w 1452"/>
                  <a:gd name="T7" fmla="*/ 83 h 1101"/>
                  <a:gd name="T8" fmla="*/ 83 w 1452"/>
                  <a:gd name="T9" fmla="*/ 0 h 1101"/>
                  <a:gd name="T10" fmla="*/ 1369 w 1452"/>
                  <a:gd name="T11" fmla="*/ 0 h 1101"/>
                  <a:gd name="T12" fmla="*/ 1452 w 1452"/>
                  <a:gd name="T13" fmla="*/ 83 h 1101"/>
                  <a:gd name="T14" fmla="*/ 1452 w 1452"/>
                  <a:gd name="T15" fmla="*/ 1018 h 1101"/>
                  <a:gd name="T16" fmla="*/ 1369 w 1452"/>
                  <a:gd name="T17" fmla="*/ 1101 h 1101"/>
                  <a:gd name="T18" fmla="*/ 83 w 1452"/>
                  <a:gd name="T19" fmla="*/ 42 h 1101"/>
                  <a:gd name="T20" fmla="*/ 41 w 1452"/>
                  <a:gd name="T21" fmla="*/ 83 h 1101"/>
                  <a:gd name="T22" fmla="*/ 41 w 1452"/>
                  <a:gd name="T23" fmla="*/ 1018 h 1101"/>
                  <a:gd name="T24" fmla="*/ 83 w 1452"/>
                  <a:gd name="T25" fmla="*/ 1059 h 1101"/>
                  <a:gd name="T26" fmla="*/ 1369 w 1452"/>
                  <a:gd name="T27" fmla="*/ 1059 h 1101"/>
                  <a:gd name="T28" fmla="*/ 1411 w 1452"/>
                  <a:gd name="T29" fmla="*/ 1018 h 1101"/>
                  <a:gd name="T30" fmla="*/ 1411 w 1452"/>
                  <a:gd name="T31" fmla="*/ 83 h 1101"/>
                  <a:gd name="T32" fmla="*/ 1369 w 1452"/>
                  <a:gd name="T33" fmla="*/ 42 h 1101"/>
                  <a:gd name="T34" fmla="*/ 83 w 1452"/>
                  <a:gd name="T35" fmla="*/ 42 h 1101"/>
                  <a:gd name="T36" fmla="*/ 83 w 1452"/>
                  <a:gd name="T37" fmla="*/ 42 h 1101"/>
                  <a:gd name="T38" fmla="*/ 83 w 1452"/>
                  <a:gd name="T39" fmla="*/ 42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2" h="1101">
                    <a:moveTo>
                      <a:pt x="1369" y="1101"/>
                    </a:moveTo>
                    <a:cubicBezTo>
                      <a:pt x="83" y="1101"/>
                      <a:pt x="83" y="1101"/>
                      <a:pt x="83" y="1101"/>
                    </a:cubicBezTo>
                    <a:cubicBezTo>
                      <a:pt x="37" y="1101"/>
                      <a:pt x="0" y="1063"/>
                      <a:pt x="0" y="1018"/>
                    </a:cubicBezTo>
                    <a:cubicBezTo>
                      <a:pt x="0" y="83"/>
                      <a:pt x="0" y="83"/>
                      <a:pt x="0" y="83"/>
                    </a:cubicBezTo>
                    <a:cubicBezTo>
                      <a:pt x="0" y="38"/>
                      <a:pt x="37" y="0"/>
                      <a:pt x="83" y="0"/>
                    </a:cubicBezTo>
                    <a:cubicBezTo>
                      <a:pt x="1369" y="0"/>
                      <a:pt x="1369" y="0"/>
                      <a:pt x="1369" y="0"/>
                    </a:cubicBezTo>
                    <a:cubicBezTo>
                      <a:pt x="1415" y="0"/>
                      <a:pt x="1452" y="38"/>
                      <a:pt x="1452" y="83"/>
                    </a:cubicBezTo>
                    <a:cubicBezTo>
                      <a:pt x="1452" y="1018"/>
                      <a:pt x="1452" y="1018"/>
                      <a:pt x="1452" y="1018"/>
                    </a:cubicBezTo>
                    <a:cubicBezTo>
                      <a:pt x="1452" y="1063"/>
                      <a:pt x="1415" y="1101"/>
                      <a:pt x="1369" y="1101"/>
                    </a:cubicBezTo>
                    <a:close/>
                    <a:moveTo>
                      <a:pt x="83" y="42"/>
                    </a:moveTo>
                    <a:cubicBezTo>
                      <a:pt x="60" y="42"/>
                      <a:pt x="41" y="61"/>
                      <a:pt x="41" y="83"/>
                    </a:cubicBezTo>
                    <a:cubicBezTo>
                      <a:pt x="41" y="1018"/>
                      <a:pt x="41" y="1018"/>
                      <a:pt x="41" y="1018"/>
                    </a:cubicBezTo>
                    <a:cubicBezTo>
                      <a:pt x="41" y="1040"/>
                      <a:pt x="60" y="1059"/>
                      <a:pt x="83" y="1059"/>
                    </a:cubicBezTo>
                    <a:cubicBezTo>
                      <a:pt x="1369" y="1059"/>
                      <a:pt x="1369" y="1059"/>
                      <a:pt x="1369" y="1059"/>
                    </a:cubicBezTo>
                    <a:cubicBezTo>
                      <a:pt x="1392" y="1059"/>
                      <a:pt x="1411" y="1040"/>
                      <a:pt x="1411" y="1018"/>
                    </a:cubicBezTo>
                    <a:cubicBezTo>
                      <a:pt x="1411" y="83"/>
                      <a:pt x="1411" y="83"/>
                      <a:pt x="1411" y="83"/>
                    </a:cubicBezTo>
                    <a:cubicBezTo>
                      <a:pt x="1411" y="61"/>
                      <a:pt x="1392" y="42"/>
                      <a:pt x="1369" y="42"/>
                    </a:cubicBezTo>
                    <a:lnTo>
                      <a:pt x="83" y="42"/>
                    </a:lnTo>
                    <a:close/>
                    <a:moveTo>
                      <a:pt x="83" y="42"/>
                    </a:moveTo>
                    <a:cubicBezTo>
                      <a:pt x="83" y="42"/>
                      <a:pt x="83" y="42"/>
                      <a:pt x="8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3" name="Freeform 6">
                <a:extLst>
                  <a:ext uri="{FF2B5EF4-FFF2-40B4-BE49-F238E27FC236}">
                    <a16:creationId xmlns:a16="http://schemas.microsoft.com/office/drawing/2014/main" id="{FB2C7CC6-8717-EA43-10A6-866C24051347}"/>
                  </a:ext>
                </a:extLst>
              </p:cNvPr>
              <p:cNvSpPr>
                <a:spLocks noEditPoints="1"/>
              </p:cNvSpPr>
              <p:nvPr/>
            </p:nvSpPr>
            <p:spPr bwMode="auto">
              <a:xfrm>
                <a:off x="-2662238" y="3841750"/>
                <a:ext cx="869950" cy="334963"/>
              </a:xfrm>
              <a:custGeom>
                <a:avLst/>
                <a:gdLst>
                  <a:gd name="T0" fmla="*/ 857 w 884"/>
                  <a:gd name="T1" fmla="*/ 343 h 343"/>
                  <a:gd name="T2" fmla="*/ 27 w 884"/>
                  <a:gd name="T3" fmla="*/ 343 h 343"/>
                  <a:gd name="T4" fmla="*/ 12 w 884"/>
                  <a:gd name="T5" fmla="*/ 308 h 343"/>
                  <a:gd name="T6" fmla="*/ 32 w 884"/>
                  <a:gd name="T7" fmla="*/ 286 h 343"/>
                  <a:gd name="T8" fmla="*/ 137 w 884"/>
                  <a:gd name="T9" fmla="*/ 21 h 343"/>
                  <a:gd name="T10" fmla="*/ 158 w 884"/>
                  <a:gd name="T11" fmla="*/ 0 h 343"/>
                  <a:gd name="T12" fmla="*/ 726 w 884"/>
                  <a:gd name="T13" fmla="*/ 0 h 343"/>
                  <a:gd name="T14" fmla="*/ 747 w 884"/>
                  <a:gd name="T15" fmla="*/ 21 h 343"/>
                  <a:gd name="T16" fmla="*/ 852 w 884"/>
                  <a:gd name="T17" fmla="*/ 286 h 343"/>
                  <a:gd name="T18" fmla="*/ 872 w 884"/>
                  <a:gd name="T19" fmla="*/ 308 h 343"/>
                  <a:gd name="T20" fmla="*/ 857 w 884"/>
                  <a:gd name="T21" fmla="*/ 343 h 343"/>
                  <a:gd name="T22" fmla="*/ 74 w 884"/>
                  <a:gd name="T23" fmla="*/ 301 h 343"/>
                  <a:gd name="T24" fmla="*/ 810 w 884"/>
                  <a:gd name="T25" fmla="*/ 301 h 343"/>
                  <a:gd name="T26" fmla="*/ 706 w 884"/>
                  <a:gd name="T27" fmla="*/ 42 h 343"/>
                  <a:gd name="T28" fmla="*/ 178 w 884"/>
                  <a:gd name="T29" fmla="*/ 42 h 343"/>
                  <a:gd name="T30" fmla="*/ 74 w 884"/>
                  <a:gd name="T31" fmla="*/ 301 h 343"/>
                  <a:gd name="T32" fmla="*/ 74 w 884"/>
                  <a:gd name="T33" fmla="*/ 301 h 343"/>
                  <a:gd name="T34" fmla="*/ 74 w 884"/>
                  <a:gd name="T35" fmla="*/ 301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4" h="343">
                    <a:moveTo>
                      <a:pt x="857" y="343"/>
                    </a:moveTo>
                    <a:cubicBezTo>
                      <a:pt x="27" y="343"/>
                      <a:pt x="27" y="343"/>
                      <a:pt x="27" y="343"/>
                    </a:cubicBezTo>
                    <a:cubicBezTo>
                      <a:pt x="9" y="343"/>
                      <a:pt x="0" y="321"/>
                      <a:pt x="12" y="308"/>
                    </a:cubicBezTo>
                    <a:cubicBezTo>
                      <a:pt x="32" y="286"/>
                      <a:pt x="32" y="286"/>
                      <a:pt x="32" y="286"/>
                    </a:cubicBezTo>
                    <a:cubicBezTo>
                      <a:pt x="99" y="214"/>
                      <a:pt x="137" y="119"/>
                      <a:pt x="137" y="21"/>
                    </a:cubicBezTo>
                    <a:cubicBezTo>
                      <a:pt x="137" y="9"/>
                      <a:pt x="146" y="0"/>
                      <a:pt x="158" y="0"/>
                    </a:cubicBezTo>
                    <a:cubicBezTo>
                      <a:pt x="726" y="0"/>
                      <a:pt x="726" y="0"/>
                      <a:pt x="726" y="0"/>
                    </a:cubicBezTo>
                    <a:cubicBezTo>
                      <a:pt x="738" y="0"/>
                      <a:pt x="747" y="9"/>
                      <a:pt x="747" y="21"/>
                    </a:cubicBezTo>
                    <a:cubicBezTo>
                      <a:pt x="747" y="119"/>
                      <a:pt x="785" y="214"/>
                      <a:pt x="852" y="286"/>
                    </a:cubicBezTo>
                    <a:cubicBezTo>
                      <a:pt x="872" y="308"/>
                      <a:pt x="872" y="308"/>
                      <a:pt x="872" y="308"/>
                    </a:cubicBezTo>
                    <a:cubicBezTo>
                      <a:pt x="884" y="321"/>
                      <a:pt x="875" y="343"/>
                      <a:pt x="857" y="343"/>
                    </a:cubicBezTo>
                    <a:close/>
                    <a:moveTo>
                      <a:pt x="74" y="301"/>
                    </a:moveTo>
                    <a:cubicBezTo>
                      <a:pt x="810" y="301"/>
                      <a:pt x="810" y="301"/>
                      <a:pt x="810" y="301"/>
                    </a:cubicBezTo>
                    <a:cubicBezTo>
                      <a:pt x="747" y="228"/>
                      <a:pt x="711" y="137"/>
                      <a:pt x="706" y="42"/>
                    </a:cubicBezTo>
                    <a:cubicBezTo>
                      <a:pt x="178" y="42"/>
                      <a:pt x="178" y="42"/>
                      <a:pt x="178" y="42"/>
                    </a:cubicBezTo>
                    <a:cubicBezTo>
                      <a:pt x="173" y="137"/>
                      <a:pt x="137" y="228"/>
                      <a:pt x="74" y="301"/>
                    </a:cubicBezTo>
                    <a:close/>
                    <a:moveTo>
                      <a:pt x="74" y="301"/>
                    </a:moveTo>
                    <a:cubicBezTo>
                      <a:pt x="74" y="301"/>
                      <a:pt x="74" y="301"/>
                      <a:pt x="74" y="3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4" name="Freeform 7">
                <a:extLst>
                  <a:ext uri="{FF2B5EF4-FFF2-40B4-BE49-F238E27FC236}">
                    <a16:creationId xmlns:a16="http://schemas.microsoft.com/office/drawing/2014/main" id="{7E7838BA-8919-F6F1-F53C-ADA27BE558EB}"/>
                  </a:ext>
                </a:extLst>
              </p:cNvPr>
              <p:cNvSpPr>
                <a:spLocks noEditPoints="1"/>
              </p:cNvSpPr>
              <p:nvPr/>
            </p:nvSpPr>
            <p:spPr bwMode="auto">
              <a:xfrm>
                <a:off x="-2947988" y="3573463"/>
                <a:ext cx="1443038" cy="39688"/>
              </a:xfrm>
              <a:custGeom>
                <a:avLst/>
                <a:gdLst>
                  <a:gd name="T0" fmla="*/ 1439 w 1466"/>
                  <a:gd name="T1" fmla="*/ 42 h 42"/>
                  <a:gd name="T2" fmla="*/ 27 w 1466"/>
                  <a:gd name="T3" fmla="*/ 42 h 42"/>
                  <a:gd name="T4" fmla="*/ 27 w 1466"/>
                  <a:gd name="T5" fmla="*/ 0 h 42"/>
                  <a:gd name="T6" fmla="*/ 1439 w 1466"/>
                  <a:gd name="T7" fmla="*/ 0 h 42"/>
                  <a:gd name="T8" fmla="*/ 1439 w 1466"/>
                  <a:gd name="T9" fmla="*/ 42 h 42"/>
                  <a:gd name="T10" fmla="*/ 1439 w 1466"/>
                  <a:gd name="T11" fmla="*/ 42 h 42"/>
                  <a:gd name="T12" fmla="*/ 1439 w 146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466" h="42">
                    <a:moveTo>
                      <a:pt x="1439" y="42"/>
                    </a:moveTo>
                    <a:cubicBezTo>
                      <a:pt x="27" y="42"/>
                      <a:pt x="27" y="42"/>
                      <a:pt x="27" y="42"/>
                    </a:cubicBezTo>
                    <a:cubicBezTo>
                      <a:pt x="0" y="42"/>
                      <a:pt x="0" y="0"/>
                      <a:pt x="27" y="0"/>
                    </a:cubicBezTo>
                    <a:cubicBezTo>
                      <a:pt x="1439" y="0"/>
                      <a:pt x="1439" y="0"/>
                      <a:pt x="1439" y="0"/>
                    </a:cubicBezTo>
                    <a:cubicBezTo>
                      <a:pt x="1466" y="0"/>
                      <a:pt x="1466" y="42"/>
                      <a:pt x="1439" y="42"/>
                    </a:cubicBezTo>
                    <a:close/>
                    <a:moveTo>
                      <a:pt x="1439" y="42"/>
                    </a:moveTo>
                    <a:cubicBezTo>
                      <a:pt x="1439" y="42"/>
                      <a:pt x="1439" y="42"/>
                      <a:pt x="1439"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5" name="Freeform 8">
                <a:extLst>
                  <a:ext uri="{FF2B5EF4-FFF2-40B4-BE49-F238E27FC236}">
                    <a16:creationId xmlns:a16="http://schemas.microsoft.com/office/drawing/2014/main" id="{A228D6FD-3AA7-6099-2F24-73BD7AAFC44D}"/>
                  </a:ext>
                </a:extLst>
              </p:cNvPr>
              <p:cNvSpPr>
                <a:spLocks noEditPoints="1"/>
              </p:cNvSpPr>
              <p:nvPr/>
            </p:nvSpPr>
            <p:spPr bwMode="auto">
              <a:xfrm>
                <a:off x="-2306638" y="3648075"/>
                <a:ext cx="153988" cy="152400"/>
              </a:xfrm>
              <a:custGeom>
                <a:avLst/>
                <a:gdLst>
                  <a:gd name="T0" fmla="*/ 81 w 156"/>
                  <a:gd name="T1" fmla="*/ 157 h 157"/>
                  <a:gd name="T2" fmla="*/ 11 w 156"/>
                  <a:gd name="T3" fmla="*/ 110 h 157"/>
                  <a:gd name="T4" fmla="*/ 28 w 156"/>
                  <a:gd name="T5" fmla="*/ 28 h 157"/>
                  <a:gd name="T6" fmla="*/ 110 w 156"/>
                  <a:gd name="T7" fmla="*/ 12 h 157"/>
                  <a:gd name="T8" fmla="*/ 156 w 156"/>
                  <a:gd name="T9" fmla="*/ 81 h 157"/>
                  <a:gd name="T10" fmla="*/ 81 w 156"/>
                  <a:gd name="T11" fmla="*/ 157 h 157"/>
                  <a:gd name="T12" fmla="*/ 81 w 156"/>
                  <a:gd name="T13" fmla="*/ 48 h 157"/>
                  <a:gd name="T14" fmla="*/ 50 w 156"/>
                  <a:gd name="T15" fmla="*/ 68 h 157"/>
                  <a:gd name="T16" fmla="*/ 57 w 156"/>
                  <a:gd name="T17" fmla="*/ 105 h 157"/>
                  <a:gd name="T18" fmla="*/ 94 w 156"/>
                  <a:gd name="T19" fmla="*/ 112 h 157"/>
                  <a:gd name="T20" fmla="*/ 115 w 156"/>
                  <a:gd name="T21" fmla="*/ 81 h 157"/>
                  <a:gd name="T22" fmla="*/ 81 w 156"/>
                  <a:gd name="T23" fmla="*/ 48 h 157"/>
                  <a:gd name="T24" fmla="*/ 81 w 156"/>
                  <a:gd name="T25" fmla="*/ 48 h 157"/>
                  <a:gd name="T26" fmla="*/ 81 w 156"/>
                  <a:gd name="T27" fmla="*/ 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7">
                    <a:moveTo>
                      <a:pt x="81" y="157"/>
                    </a:moveTo>
                    <a:cubicBezTo>
                      <a:pt x="51" y="157"/>
                      <a:pt x="23" y="138"/>
                      <a:pt x="11" y="110"/>
                    </a:cubicBezTo>
                    <a:cubicBezTo>
                      <a:pt x="0" y="82"/>
                      <a:pt x="6" y="50"/>
                      <a:pt x="28" y="28"/>
                    </a:cubicBezTo>
                    <a:cubicBezTo>
                      <a:pt x="49" y="7"/>
                      <a:pt x="82" y="0"/>
                      <a:pt x="110" y="12"/>
                    </a:cubicBezTo>
                    <a:cubicBezTo>
                      <a:pt x="138" y="23"/>
                      <a:pt x="156" y="51"/>
                      <a:pt x="156" y="81"/>
                    </a:cubicBezTo>
                    <a:cubicBezTo>
                      <a:pt x="156" y="123"/>
                      <a:pt x="123" y="156"/>
                      <a:pt x="81" y="157"/>
                    </a:cubicBezTo>
                    <a:close/>
                    <a:moveTo>
                      <a:pt x="81" y="48"/>
                    </a:moveTo>
                    <a:cubicBezTo>
                      <a:pt x="67" y="48"/>
                      <a:pt x="55" y="56"/>
                      <a:pt x="50" y="68"/>
                    </a:cubicBezTo>
                    <a:cubicBezTo>
                      <a:pt x="45" y="81"/>
                      <a:pt x="48" y="95"/>
                      <a:pt x="57" y="105"/>
                    </a:cubicBezTo>
                    <a:cubicBezTo>
                      <a:pt x="67" y="115"/>
                      <a:pt x="81" y="118"/>
                      <a:pt x="94" y="112"/>
                    </a:cubicBezTo>
                    <a:cubicBezTo>
                      <a:pt x="107" y="107"/>
                      <a:pt x="115" y="95"/>
                      <a:pt x="115" y="81"/>
                    </a:cubicBezTo>
                    <a:cubicBezTo>
                      <a:pt x="115" y="63"/>
                      <a:pt x="100" y="48"/>
                      <a:pt x="81" y="48"/>
                    </a:cubicBezTo>
                    <a:close/>
                    <a:moveTo>
                      <a:pt x="81" y="48"/>
                    </a:moveTo>
                    <a:cubicBezTo>
                      <a:pt x="81" y="48"/>
                      <a:pt x="81" y="48"/>
                      <a:pt x="81"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6" name="Freeform 9">
                <a:extLst>
                  <a:ext uri="{FF2B5EF4-FFF2-40B4-BE49-F238E27FC236}">
                    <a16:creationId xmlns:a16="http://schemas.microsoft.com/office/drawing/2014/main" id="{F0A20FF3-4743-C7EE-F3A6-12408FF4499F}"/>
                  </a:ext>
                </a:extLst>
              </p:cNvPr>
              <p:cNvSpPr>
                <a:spLocks noEditPoints="1"/>
              </p:cNvSpPr>
              <p:nvPr/>
            </p:nvSpPr>
            <p:spPr bwMode="auto">
              <a:xfrm>
                <a:off x="-2449513" y="2940050"/>
                <a:ext cx="444500" cy="541338"/>
              </a:xfrm>
              <a:custGeom>
                <a:avLst/>
                <a:gdLst>
                  <a:gd name="T0" fmla="*/ 410 w 452"/>
                  <a:gd name="T1" fmla="*/ 556 h 556"/>
                  <a:gd name="T2" fmla="*/ 42 w 452"/>
                  <a:gd name="T3" fmla="*/ 556 h 556"/>
                  <a:gd name="T4" fmla="*/ 0 w 452"/>
                  <a:gd name="T5" fmla="*/ 514 h 556"/>
                  <a:gd name="T6" fmla="*/ 0 w 452"/>
                  <a:gd name="T7" fmla="*/ 42 h 556"/>
                  <a:gd name="T8" fmla="*/ 42 w 452"/>
                  <a:gd name="T9" fmla="*/ 0 h 556"/>
                  <a:gd name="T10" fmla="*/ 410 w 452"/>
                  <a:gd name="T11" fmla="*/ 0 h 556"/>
                  <a:gd name="T12" fmla="*/ 452 w 452"/>
                  <a:gd name="T13" fmla="*/ 42 h 556"/>
                  <a:gd name="T14" fmla="*/ 452 w 452"/>
                  <a:gd name="T15" fmla="*/ 514 h 556"/>
                  <a:gd name="T16" fmla="*/ 410 w 452"/>
                  <a:gd name="T17" fmla="*/ 556 h 556"/>
                  <a:gd name="T18" fmla="*/ 42 w 452"/>
                  <a:gd name="T19" fmla="*/ 42 h 556"/>
                  <a:gd name="T20" fmla="*/ 42 w 452"/>
                  <a:gd name="T21" fmla="*/ 514 h 556"/>
                  <a:gd name="T22" fmla="*/ 410 w 452"/>
                  <a:gd name="T23" fmla="*/ 514 h 556"/>
                  <a:gd name="T24" fmla="*/ 410 w 452"/>
                  <a:gd name="T25" fmla="*/ 42 h 556"/>
                  <a:gd name="T26" fmla="*/ 42 w 452"/>
                  <a:gd name="T27" fmla="*/ 42 h 556"/>
                  <a:gd name="T28" fmla="*/ 42 w 452"/>
                  <a:gd name="T29" fmla="*/ 42 h 556"/>
                  <a:gd name="T30" fmla="*/ 42 w 452"/>
                  <a:gd name="T31" fmla="*/ 42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2" h="556">
                    <a:moveTo>
                      <a:pt x="410" y="556"/>
                    </a:moveTo>
                    <a:cubicBezTo>
                      <a:pt x="42" y="556"/>
                      <a:pt x="42" y="556"/>
                      <a:pt x="42" y="556"/>
                    </a:cubicBezTo>
                    <a:cubicBezTo>
                      <a:pt x="19" y="556"/>
                      <a:pt x="0" y="537"/>
                      <a:pt x="0" y="514"/>
                    </a:cubicBezTo>
                    <a:cubicBezTo>
                      <a:pt x="0" y="42"/>
                      <a:pt x="0" y="42"/>
                      <a:pt x="0" y="42"/>
                    </a:cubicBezTo>
                    <a:cubicBezTo>
                      <a:pt x="0" y="19"/>
                      <a:pt x="19" y="0"/>
                      <a:pt x="42" y="0"/>
                    </a:cubicBezTo>
                    <a:cubicBezTo>
                      <a:pt x="410" y="0"/>
                      <a:pt x="410" y="0"/>
                      <a:pt x="410" y="0"/>
                    </a:cubicBezTo>
                    <a:cubicBezTo>
                      <a:pt x="433" y="0"/>
                      <a:pt x="452" y="19"/>
                      <a:pt x="452" y="42"/>
                    </a:cubicBezTo>
                    <a:cubicBezTo>
                      <a:pt x="452" y="514"/>
                      <a:pt x="452" y="514"/>
                      <a:pt x="452" y="514"/>
                    </a:cubicBezTo>
                    <a:cubicBezTo>
                      <a:pt x="452" y="537"/>
                      <a:pt x="433" y="556"/>
                      <a:pt x="410" y="556"/>
                    </a:cubicBezTo>
                    <a:close/>
                    <a:moveTo>
                      <a:pt x="42" y="42"/>
                    </a:moveTo>
                    <a:cubicBezTo>
                      <a:pt x="42" y="514"/>
                      <a:pt x="42" y="514"/>
                      <a:pt x="42" y="514"/>
                    </a:cubicBezTo>
                    <a:cubicBezTo>
                      <a:pt x="410" y="514"/>
                      <a:pt x="410" y="514"/>
                      <a:pt x="410" y="514"/>
                    </a:cubicBezTo>
                    <a:cubicBezTo>
                      <a:pt x="410" y="42"/>
                      <a:pt x="410" y="42"/>
                      <a:pt x="410" y="42"/>
                    </a:cubicBezTo>
                    <a:lnTo>
                      <a:pt x="42" y="42"/>
                    </a:lnTo>
                    <a:close/>
                    <a:moveTo>
                      <a:pt x="42" y="42"/>
                    </a:moveTo>
                    <a:cubicBezTo>
                      <a:pt x="42" y="42"/>
                      <a:pt x="42" y="42"/>
                      <a:pt x="42"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7" name="Freeform 10">
                <a:extLst>
                  <a:ext uri="{FF2B5EF4-FFF2-40B4-BE49-F238E27FC236}">
                    <a16:creationId xmlns:a16="http://schemas.microsoft.com/office/drawing/2014/main" id="{B99A4492-EF20-23F7-53C3-F060EE591EFC}"/>
                  </a:ext>
                </a:extLst>
              </p:cNvPr>
              <p:cNvSpPr>
                <a:spLocks noEditPoints="1"/>
              </p:cNvSpPr>
              <p:nvPr/>
            </p:nvSpPr>
            <p:spPr bwMode="auto">
              <a:xfrm>
                <a:off x="-2365376" y="3068638"/>
                <a:ext cx="276225" cy="39688"/>
              </a:xfrm>
              <a:custGeom>
                <a:avLst/>
                <a:gdLst>
                  <a:gd name="T0" fmla="*/ 252 w 280"/>
                  <a:gd name="T1" fmla="*/ 41 h 41"/>
                  <a:gd name="T2" fmla="*/ 28 w 280"/>
                  <a:gd name="T3" fmla="*/ 41 h 41"/>
                  <a:gd name="T4" fmla="*/ 28 w 280"/>
                  <a:gd name="T5" fmla="*/ 0 h 41"/>
                  <a:gd name="T6" fmla="*/ 252 w 280"/>
                  <a:gd name="T7" fmla="*/ 0 h 41"/>
                  <a:gd name="T8" fmla="*/ 252 w 280"/>
                  <a:gd name="T9" fmla="*/ 41 h 41"/>
                  <a:gd name="T10" fmla="*/ 252 w 280"/>
                  <a:gd name="T11" fmla="*/ 41 h 41"/>
                  <a:gd name="T12" fmla="*/ 252 w 28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0" h="41">
                    <a:moveTo>
                      <a:pt x="252" y="41"/>
                    </a:moveTo>
                    <a:cubicBezTo>
                      <a:pt x="28" y="41"/>
                      <a:pt x="28" y="41"/>
                      <a:pt x="28" y="41"/>
                    </a:cubicBezTo>
                    <a:cubicBezTo>
                      <a:pt x="0" y="41"/>
                      <a:pt x="0" y="0"/>
                      <a:pt x="28" y="0"/>
                    </a:cubicBezTo>
                    <a:cubicBezTo>
                      <a:pt x="252" y="0"/>
                      <a:pt x="252" y="0"/>
                      <a:pt x="252" y="0"/>
                    </a:cubicBezTo>
                    <a:cubicBezTo>
                      <a:pt x="280" y="0"/>
                      <a:pt x="280" y="41"/>
                      <a:pt x="252" y="41"/>
                    </a:cubicBezTo>
                    <a:close/>
                    <a:moveTo>
                      <a:pt x="252" y="41"/>
                    </a:moveTo>
                    <a:cubicBezTo>
                      <a:pt x="252" y="41"/>
                      <a:pt x="252" y="41"/>
                      <a:pt x="2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8" name="Freeform 11">
                <a:extLst>
                  <a:ext uri="{FF2B5EF4-FFF2-40B4-BE49-F238E27FC236}">
                    <a16:creationId xmlns:a16="http://schemas.microsoft.com/office/drawing/2014/main" id="{07301C5B-9E72-5D75-FD0B-E84B169625C3}"/>
                  </a:ext>
                </a:extLst>
              </p:cNvPr>
              <p:cNvSpPr>
                <a:spLocks noEditPoints="1"/>
              </p:cNvSpPr>
              <p:nvPr/>
            </p:nvSpPr>
            <p:spPr bwMode="auto">
              <a:xfrm>
                <a:off x="-2365376" y="3190875"/>
                <a:ext cx="276225" cy="39688"/>
              </a:xfrm>
              <a:custGeom>
                <a:avLst/>
                <a:gdLst>
                  <a:gd name="T0" fmla="*/ 252 w 280"/>
                  <a:gd name="T1" fmla="*/ 42 h 42"/>
                  <a:gd name="T2" fmla="*/ 28 w 280"/>
                  <a:gd name="T3" fmla="*/ 42 h 42"/>
                  <a:gd name="T4" fmla="*/ 28 w 280"/>
                  <a:gd name="T5" fmla="*/ 0 h 42"/>
                  <a:gd name="T6" fmla="*/ 252 w 280"/>
                  <a:gd name="T7" fmla="*/ 0 h 42"/>
                  <a:gd name="T8" fmla="*/ 252 w 280"/>
                  <a:gd name="T9" fmla="*/ 42 h 42"/>
                  <a:gd name="T10" fmla="*/ 252 w 280"/>
                  <a:gd name="T11" fmla="*/ 42 h 42"/>
                  <a:gd name="T12" fmla="*/ 252 w 280"/>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0" h="42">
                    <a:moveTo>
                      <a:pt x="252" y="42"/>
                    </a:moveTo>
                    <a:cubicBezTo>
                      <a:pt x="28" y="42"/>
                      <a:pt x="28" y="42"/>
                      <a:pt x="28" y="42"/>
                    </a:cubicBezTo>
                    <a:cubicBezTo>
                      <a:pt x="0" y="42"/>
                      <a:pt x="0" y="0"/>
                      <a:pt x="28" y="0"/>
                    </a:cubicBezTo>
                    <a:cubicBezTo>
                      <a:pt x="252" y="0"/>
                      <a:pt x="252" y="0"/>
                      <a:pt x="252" y="0"/>
                    </a:cubicBezTo>
                    <a:cubicBezTo>
                      <a:pt x="280" y="0"/>
                      <a:pt x="280" y="42"/>
                      <a:pt x="252" y="42"/>
                    </a:cubicBezTo>
                    <a:close/>
                    <a:moveTo>
                      <a:pt x="252" y="42"/>
                    </a:moveTo>
                    <a:cubicBezTo>
                      <a:pt x="252" y="42"/>
                      <a:pt x="252" y="42"/>
                      <a:pt x="252"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9" name="Freeform 12">
                <a:extLst>
                  <a:ext uri="{FF2B5EF4-FFF2-40B4-BE49-F238E27FC236}">
                    <a16:creationId xmlns:a16="http://schemas.microsoft.com/office/drawing/2014/main" id="{C6804ED1-4C88-5F7C-8361-ED5CB68536DD}"/>
                  </a:ext>
                </a:extLst>
              </p:cNvPr>
              <p:cNvSpPr>
                <a:spLocks noEditPoints="1"/>
              </p:cNvSpPr>
              <p:nvPr/>
            </p:nvSpPr>
            <p:spPr bwMode="auto">
              <a:xfrm>
                <a:off x="-2365376" y="3313113"/>
                <a:ext cx="276225" cy="39688"/>
              </a:xfrm>
              <a:custGeom>
                <a:avLst/>
                <a:gdLst>
                  <a:gd name="T0" fmla="*/ 252 w 280"/>
                  <a:gd name="T1" fmla="*/ 41 h 41"/>
                  <a:gd name="T2" fmla="*/ 28 w 280"/>
                  <a:gd name="T3" fmla="*/ 41 h 41"/>
                  <a:gd name="T4" fmla="*/ 28 w 280"/>
                  <a:gd name="T5" fmla="*/ 0 h 41"/>
                  <a:gd name="T6" fmla="*/ 252 w 280"/>
                  <a:gd name="T7" fmla="*/ 0 h 41"/>
                  <a:gd name="T8" fmla="*/ 252 w 280"/>
                  <a:gd name="T9" fmla="*/ 41 h 41"/>
                  <a:gd name="T10" fmla="*/ 252 w 280"/>
                  <a:gd name="T11" fmla="*/ 41 h 41"/>
                  <a:gd name="T12" fmla="*/ 252 w 28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0" h="41">
                    <a:moveTo>
                      <a:pt x="252" y="41"/>
                    </a:moveTo>
                    <a:cubicBezTo>
                      <a:pt x="28" y="41"/>
                      <a:pt x="28" y="41"/>
                      <a:pt x="28" y="41"/>
                    </a:cubicBezTo>
                    <a:cubicBezTo>
                      <a:pt x="0" y="41"/>
                      <a:pt x="0" y="0"/>
                      <a:pt x="28" y="0"/>
                    </a:cubicBezTo>
                    <a:cubicBezTo>
                      <a:pt x="252" y="0"/>
                      <a:pt x="252" y="0"/>
                      <a:pt x="252" y="0"/>
                    </a:cubicBezTo>
                    <a:cubicBezTo>
                      <a:pt x="280" y="0"/>
                      <a:pt x="280" y="41"/>
                      <a:pt x="252" y="41"/>
                    </a:cubicBezTo>
                    <a:close/>
                    <a:moveTo>
                      <a:pt x="252" y="41"/>
                    </a:moveTo>
                    <a:cubicBezTo>
                      <a:pt x="252" y="41"/>
                      <a:pt x="252" y="41"/>
                      <a:pt x="2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grpSp>
        <p:sp>
          <p:nvSpPr>
            <p:cNvPr id="27" name="TextBox 26">
              <a:extLst>
                <a:ext uri="{FF2B5EF4-FFF2-40B4-BE49-F238E27FC236}">
                  <a16:creationId xmlns:a16="http://schemas.microsoft.com/office/drawing/2014/main" id="{6849188D-E97B-9C45-01B7-CB8C0389478E}"/>
                </a:ext>
              </a:extLst>
            </p:cNvPr>
            <p:cNvSpPr txBox="1"/>
            <p:nvPr/>
          </p:nvSpPr>
          <p:spPr>
            <a:xfrm>
              <a:off x="7690485" y="2802681"/>
              <a:ext cx="2358556"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grpSp>
      <p:grpSp>
        <p:nvGrpSpPr>
          <p:cNvPr id="33" name="Group 32">
            <a:extLst>
              <a:ext uri="{FF2B5EF4-FFF2-40B4-BE49-F238E27FC236}">
                <a16:creationId xmlns:a16="http://schemas.microsoft.com/office/drawing/2014/main" id="{2C28F5B6-01EC-4832-3169-5716DE3248F0}"/>
              </a:ext>
            </a:extLst>
          </p:cNvPr>
          <p:cNvGrpSpPr/>
          <p:nvPr/>
        </p:nvGrpSpPr>
        <p:grpSpPr>
          <a:xfrm>
            <a:off x="3494883" y="2645758"/>
            <a:ext cx="2765902" cy="1317754"/>
            <a:chOff x="3494883" y="2645758"/>
            <a:chExt cx="2765902" cy="1317754"/>
          </a:xfrm>
        </p:grpSpPr>
        <p:grpSp>
          <p:nvGrpSpPr>
            <p:cNvPr id="94" name="Group 93">
              <a:extLst>
                <a:ext uri="{FF2B5EF4-FFF2-40B4-BE49-F238E27FC236}">
                  <a16:creationId xmlns:a16="http://schemas.microsoft.com/office/drawing/2014/main" id="{178E53E1-72C3-2A83-D577-C7BA605336F0}"/>
                </a:ext>
              </a:extLst>
            </p:cNvPr>
            <p:cNvGrpSpPr/>
            <p:nvPr/>
          </p:nvGrpSpPr>
          <p:grpSpPr>
            <a:xfrm>
              <a:off x="5784842" y="2645758"/>
              <a:ext cx="475943" cy="472182"/>
              <a:chOff x="7788302" y="8874115"/>
              <a:chExt cx="1608146" cy="1595435"/>
            </a:xfrm>
            <a:solidFill>
              <a:schemeClr val="bg1"/>
            </a:solidFill>
          </p:grpSpPr>
          <p:sp>
            <p:nvSpPr>
              <p:cNvPr id="120" name="Freeform 52">
                <a:extLst>
                  <a:ext uri="{FF2B5EF4-FFF2-40B4-BE49-F238E27FC236}">
                    <a16:creationId xmlns:a16="http://schemas.microsoft.com/office/drawing/2014/main" id="{0BE746B9-AA4A-6DA6-4BE8-BED266B3C4C5}"/>
                  </a:ext>
                </a:extLst>
              </p:cNvPr>
              <p:cNvSpPr>
                <a:spLocks noEditPoints="1"/>
              </p:cNvSpPr>
              <p:nvPr/>
            </p:nvSpPr>
            <p:spPr bwMode="auto">
              <a:xfrm>
                <a:off x="7924829" y="8874115"/>
                <a:ext cx="1471619" cy="1457323"/>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dirty="0"/>
              </a:p>
            </p:txBody>
          </p:sp>
          <p:sp>
            <p:nvSpPr>
              <p:cNvPr id="121" name="Freeform 53">
                <a:extLst>
                  <a:ext uri="{FF2B5EF4-FFF2-40B4-BE49-F238E27FC236}">
                    <a16:creationId xmlns:a16="http://schemas.microsoft.com/office/drawing/2014/main" id="{24FC6A11-0253-F9CB-BB95-01E88AB822BA}"/>
                  </a:ext>
                </a:extLst>
              </p:cNvPr>
              <p:cNvSpPr>
                <a:spLocks noEditPoints="1"/>
              </p:cNvSpPr>
              <p:nvPr/>
            </p:nvSpPr>
            <p:spPr bwMode="auto">
              <a:xfrm>
                <a:off x="7788302" y="9969489"/>
                <a:ext cx="504828"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2" name="Freeform 54">
                <a:extLst>
                  <a:ext uri="{FF2B5EF4-FFF2-40B4-BE49-F238E27FC236}">
                    <a16:creationId xmlns:a16="http://schemas.microsoft.com/office/drawing/2014/main" id="{CC909D5B-DD9F-44FB-E3E1-01F092EC6631}"/>
                  </a:ext>
                </a:extLst>
              </p:cNvPr>
              <p:cNvSpPr>
                <a:spLocks noEditPoints="1"/>
              </p:cNvSpPr>
              <p:nvPr/>
            </p:nvSpPr>
            <p:spPr bwMode="auto">
              <a:xfrm>
                <a:off x="8774143" y="9129703"/>
                <a:ext cx="369890"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3" name="Freeform 55">
                <a:extLst>
                  <a:ext uri="{FF2B5EF4-FFF2-40B4-BE49-F238E27FC236}">
                    <a16:creationId xmlns:a16="http://schemas.microsoft.com/office/drawing/2014/main" id="{9237753B-C67D-E172-A621-157E5223AEFF}"/>
                  </a:ext>
                </a:extLst>
              </p:cNvPr>
              <p:cNvSpPr>
                <a:spLocks noEditPoints="1"/>
              </p:cNvSpPr>
              <p:nvPr/>
            </p:nvSpPr>
            <p:spPr bwMode="auto">
              <a:xfrm>
                <a:off x="8077228" y="9274166"/>
                <a:ext cx="915990" cy="901699"/>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4" name="Freeform 56">
                <a:extLst>
                  <a:ext uri="{FF2B5EF4-FFF2-40B4-BE49-F238E27FC236}">
                    <a16:creationId xmlns:a16="http://schemas.microsoft.com/office/drawing/2014/main" id="{8C2EA511-E182-15CA-C9C1-A6BE4C7AE7BF}"/>
                  </a:ext>
                </a:extLst>
              </p:cNvPr>
              <p:cNvSpPr>
                <a:spLocks noEditPoints="1"/>
              </p:cNvSpPr>
              <p:nvPr/>
            </p:nvSpPr>
            <p:spPr bwMode="auto">
              <a:xfrm>
                <a:off x="8509030" y="9605951"/>
                <a:ext cx="868366" cy="863599"/>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5" name="Freeform 57">
                <a:extLst>
                  <a:ext uri="{FF2B5EF4-FFF2-40B4-BE49-F238E27FC236}">
                    <a16:creationId xmlns:a16="http://schemas.microsoft.com/office/drawing/2014/main" id="{2FE56A20-0B9F-0AB7-77BE-52FDBD03FBEC}"/>
                  </a:ext>
                </a:extLst>
              </p:cNvPr>
              <p:cNvSpPr>
                <a:spLocks noEditPoints="1"/>
              </p:cNvSpPr>
              <p:nvPr/>
            </p:nvSpPr>
            <p:spPr bwMode="auto">
              <a:xfrm>
                <a:off x="7789892" y="8891579"/>
                <a:ext cx="869953"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dirty="0"/>
              </a:p>
            </p:txBody>
          </p:sp>
          <p:sp>
            <p:nvSpPr>
              <p:cNvPr id="126" name="Freeform 58">
                <a:extLst>
                  <a:ext uri="{FF2B5EF4-FFF2-40B4-BE49-F238E27FC236}">
                    <a16:creationId xmlns:a16="http://schemas.microsoft.com/office/drawing/2014/main" id="{3EDB62FD-D239-7889-2E36-2ACCD0741B19}"/>
                  </a:ext>
                </a:extLst>
              </p:cNvPr>
              <p:cNvSpPr>
                <a:spLocks noEditPoints="1"/>
              </p:cNvSpPr>
              <p:nvPr/>
            </p:nvSpPr>
            <p:spPr bwMode="auto">
              <a:xfrm>
                <a:off x="8058181" y="9498002"/>
                <a:ext cx="138113" cy="127001"/>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7" name="Freeform 59">
                <a:extLst>
                  <a:ext uri="{FF2B5EF4-FFF2-40B4-BE49-F238E27FC236}">
                    <a16:creationId xmlns:a16="http://schemas.microsoft.com/office/drawing/2014/main" id="{58F4ECD3-C668-DD87-8D6D-D5C603A98F80}"/>
                  </a:ext>
                </a:extLst>
              </p:cNvPr>
              <p:cNvSpPr>
                <a:spLocks noEditPoints="1"/>
              </p:cNvSpPr>
              <p:nvPr/>
            </p:nvSpPr>
            <p:spPr bwMode="auto">
              <a:xfrm>
                <a:off x="8642384" y="10075852"/>
                <a:ext cx="136526" cy="127001"/>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8" name="Freeform 60">
                <a:extLst>
                  <a:ext uri="{FF2B5EF4-FFF2-40B4-BE49-F238E27FC236}">
                    <a16:creationId xmlns:a16="http://schemas.microsoft.com/office/drawing/2014/main" id="{FAD66DEA-7679-4267-1770-AF3CDEDB4485}"/>
                  </a:ext>
                </a:extLst>
              </p:cNvPr>
              <p:cNvSpPr>
                <a:spLocks noEditPoints="1"/>
              </p:cNvSpPr>
              <p:nvPr/>
            </p:nvSpPr>
            <p:spPr bwMode="auto">
              <a:xfrm>
                <a:off x="8788438" y="10196501"/>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29" name="Freeform 61">
                <a:extLst>
                  <a:ext uri="{FF2B5EF4-FFF2-40B4-BE49-F238E27FC236}">
                    <a16:creationId xmlns:a16="http://schemas.microsoft.com/office/drawing/2014/main" id="{A7107EFE-293B-33E0-8A4B-037BB050C622}"/>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grpSp>
        <p:sp>
          <p:nvSpPr>
            <p:cNvPr id="30" name="TextBox 29">
              <a:extLst>
                <a:ext uri="{FF2B5EF4-FFF2-40B4-BE49-F238E27FC236}">
                  <a16:creationId xmlns:a16="http://schemas.microsoft.com/office/drawing/2014/main" id="{1E0BBCBD-BF09-DEB8-C6BC-BC65FB8D57F4}"/>
                </a:ext>
              </a:extLst>
            </p:cNvPr>
            <p:cNvSpPr txBox="1"/>
            <p:nvPr/>
          </p:nvSpPr>
          <p:spPr>
            <a:xfrm>
              <a:off x="3494883" y="2802681"/>
              <a:ext cx="2358556"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grpSp>
      <p:grpSp>
        <p:nvGrpSpPr>
          <p:cNvPr id="34" name="Group 33">
            <a:extLst>
              <a:ext uri="{FF2B5EF4-FFF2-40B4-BE49-F238E27FC236}">
                <a16:creationId xmlns:a16="http://schemas.microsoft.com/office/drawing/2014/main" id="{5924BB47-BECB-1CDC-D428-EB88BF6C65EA}"/>
              </a:ext>
            </a:extLst>
          </p:cNvPr>
          <p:cNvGrpSpPr/>
          <p:nvPr/>
        </p:nvGrpSpPr>
        <p:grpSpPr>
          <a:xfrm>
            <a:off x="7030279" y="4431705"/>
            <a:ext cx="3026627" cy="1413723"/>
            <a:chOff x="7030279" y="4431705"/>
            <a:chExt cx="3026627" cy="1413723"/>
          </a:xfrm>
        </p:grpSpPr>
        <p:grpSp>
          <p:nvGrpSpPr>
            <p:cNvPr id="97" name="Group 96">
              <a:extLst>
                <a:ext uri="{FF2B5EF4-FFF2-40B4-BE49-F238E27FC236}">
                  <a16:creationId xmlns:a16="http://schemas.microsoft.com/office/drawing/2014/main" id="{6D93C514-C328-567B-3DAA-FA44A030D6ED}"/>
                </a:ext>
              </a:extLst>
            </p:cNvPr>
            <p:cNvGrpSpPr/>
            <p:nvPr/>
          </p:nvGrpSpPr>
          <p:grpSpPr>
            <a:xfrm>
              <a:off x="7030279" y="5324744"/>
              <a:ext cx="424114" cy="520684"/>
              <a:chOff x="-6021388" y="4187826"/>
              <a:chExt cx="1192212" cy="1463675"/>
            </a:xfrm>
            <a:solidFill>
              <a:schemeClr val="bg1"/>
            </a:solidFill>
          </p:grpSpPr>
          <p:sp>
            <p:nvSpPr>
              <p:cNvPr id="98" name="Freeform 29">
                <a:extLst>
                  <a:ext uri="{FF2B5EF4-FFF2-40B4-BE49-F238E27FC236}">
                    <a16:creationId xmlns:a16="http://schemas.microsoft.com/office/drawing/2014/main" id="{48268AE7-6655-CA8F-796C-269094103CCC}"/>
                  </a:ext>
                </a:extLst>
              </p:cNvPr>
              <p:cNvSpPr>
                <a:spLocks noEditPoints="1"/>
              </p:cNvSpPr>
              <p:nvPr/>
            </p:nvSpPr>
            <p:spPr bwMode="auto">
              <a:xfrm>
                <a:off x="-6021388" y="5013326"/>
                <a:ext cx="1192212" cy="638175"/>
              </a:xfrm>
              <a:custGeom>
                <a:avLst/>
                <a:gdLst>
                  <a:gd name="T0" fmla="*/ 1152 w 1173"/>
                  <a:gd name="T1" fmla="*/ 634 h 634"/>
                  <a:gd name="T2" fmla="*/ 21 w 1173"/>
                  <a:gd name="T3" fmla="*/ 634 h 634"/>
                  <a:gd name="T4" fmla="*/ 0 w 1173"/>
                  <a:gd name="T5" fmla="*/ 613 h 634"/>
                  <a:gd name="T6" fmla="*/ 0 w 1173"/>
                  <a:gd name="T7" fmla="*/ 263 h 634"/>
                  <a:gd name="T8" fmla="*/ 263 w 1173"/>
                  <a:gd name="T9" fmla="*/ 0 h 634"/>
                  <a:gd name="T10" fmla="*/ 411 w 1173"/>
                  <a:gd name="T11" fmla="*/ 0 h 634"/>
                  <a:gd name="T12" fmla="*/ 428 w 1173"/>
                  <a:gd name="T13" fmla="*/ 9 h 634"/>
                  <a:gd name="T14" fmla="*/ 586 w 1173"/>
                  <a:gd name="T15" fmla="*/ 228 h 634"/>
                  <a:gd name="T16" fmla="*/ 745 w 1173"/>
                  <a:gd name="T17" fmla="*/ 9 h 634"/>
                  <a:gd name="T18" fmla="*/ 761 w 1173"/>
                  <a:gd name="T19" fmla="*/ 0 h 634"/>
                  <a:gd name="T20" fmla="*/ 909 w 1173"/>
                  <a:gd name="T21" fmla="*/ 0 h 634"/>
                  <a:gd name="T22" fmla="*/ 1173 w 1173"/>
                  <a:gd name="T23" fmla="*/ 263 h 634"/>
                  <a:gd name="T24" fmla="*/ 1173 w 1173"/>
                  <a:gd name="T25" fmla="*/ 613 h 634"/>
                  <a:gd name="T26" fmla="*/ 1152 w 1173"/>
                  <a:gd name="T27" fmla="*/ 634 h 634"/>
                  <a:gd name="T28" fmla="*/ 42 w 1173"/>
                  <a:gd name="T29" fmla="*/ 592 h 634"/>
                  <a:gd name="T30" fmla="*/ 1131 w 1173"/>
                  <a:gd name="T31" fmla="*/ 592 h 634"/>
                  <a:gd name="T32" fmla="*/ 1131 w 1173"/>
                  <a:gd name="T33" fmla="*/ 263 h 634"/>
                  <a:gd name="T34" fmla="*/ 909 w 1173"/>
                  <a:gd name="T35" fmla="*/ 42 h 634"/>
                  <a:gd name="T36" fmla="*/ 772 w 1173"/>
                  <a:gd name="T37" fmla="*/ 42 h 634"/>
                  <a:gd name="T38" fmla="*/ 603 w 1173"/>
                  <a:gd name="T39" fmla="*/ 275 h 634"/>
                  <a:gd name="T40" fmla="*/ 569 w 1173"/>
                  <a:gd name="T41" fmla="*/ 275 h 634"/>
                  <a:gd name="T42" fmla="*/ 401 w 1173"/>
                  <a:gd name="T43" fmla="*/ 42 h 634"/>
                  <a:gd name="T44" fmla="*/ 263 w 1173"/>
                  <a:gd name="T45" fmla="*/ 42 h 634"/>
                  <a:gd name="T46" fmla="*/ 42 w 1173"/>
                  <a:gd name="T47" fmla="*/ 263 h 634"/>
                  <a:gd name="T48" fmla="*/ 42 w 1173"/>
                  <a:gd name="T49" fmla="*/ 592 h 634"/>
                  <a:gd name="T50" fmla="*/ 42 w 1173"/>
                  <a:gd name="T51" fmla="*/ 592 h 634"/>
                  <a:gd name="T52" fmla="*/ 42 w 1173"/>
                  <a:gd name="T53" fmla="*/ 592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3" h="634">
                    <a:moveTo>
                      <a:pt x="1152" y="634"/>
                    </a:moveTo>
                    <a:cubicBezTo>
                      <a:pt x="21" y="634"/>
                      <a:pt x="21" y="634"/>
                      <a:pt x="21" y="634"/>
                    </a:cubicBezTo>
                    <a:cubicBezTo>
                      <a:pt x="9" y="634"/>
                      <a:pt x="0" y="625"/>
                      <a:pt x="0" y="613"/>
                    </a:cubicBezTo>
                    <a:cubicBezTo>
                      <a:pt x="0" y="263"/>
                      <a:pt x="0" y="263"/>
                      <a:pt x="0" y="263"/>
                    </a:cubicBezTo>
                    <a:cubicBezTo>
                      <a:pt x="0" y="118"/>
                      <a:pt x="118" y="0"/>
                      <a:pt x="263" y="0"/>
                    </a:cubicBezTo>
                    <a:cubicBezTo>
                      <a:pt x="411" y="0"/>
                      <a:pt x="411" y="0"/>
                      <a:pt x="411" y="0"/>
                    </a:cubicBezTo>
                    <a:cubicBezTo>
                      <a:pt x="418" y="0"/>
                      <a:pt x="424" y="3"/>
                      <a:pt x="428" y="9"/>
                    </a:cubicBezTo>
                    <a:cubicBezTo>
                      <a:pt x="586" y="228"/>
                      <a:pt x="586" y="228"/>
                      <a:pt x="586" y="228"/>
                    </a:cubicBezTo>
                    <a:cubicBezTo>
                      <a:pt x="745" y="9"/>
                      <a:pt x="745" y="9"/>
                      <a:pt x="745" y="9"/>
                    </a:cubicBezTo>
                    <a:cubicBezTo>
                      <a:pt x="748" y="3"/>
                      <a:pt x="755" y="0"/>
                      <a:pt x="761" y="0"/>
                    </a:cubicBezTo>
                    <a:cubicBezTo>
                      <a:pt x="909" y="0"/>
                      <a:pt x="909" y="0"/>
                      <a:pt x="909" y="0"/>
                    </a:cubicBezTo>
                    <a:cubicBezTo>
                      <a:pt x="1055" y="0"/>
                      <a:pt x="1172" y="118"/>
                      <a:pt x="1173" y="263"/>
                    </a:cubicBezTo>
                    <a:cubicBezTo>
                      <a:pt x="1173" y="613"/>
                      <a:pt x="1173" y="613"/>
                      <a:pt x="1173" y="613"/>
                    </a:cubicBezTo>
                    <a:cubicBezTo>
                      <a:pt x="1173" y="625"/>
                      <a:pt x="1163" y="634"/>
                      <a:pt x="1152" y="634"/>
                    </a:cubicBezTo>
                    <a:close/>
                    <a:moveTo>
                      <a:pt x="42" y="592"/>
                    </a:moveTo>
                    <a:cubicBezTo>
                      <a:pt x="1131" y="592"/>
                      <a:pt x="1131" y="592"/>
                      <a:pt x="1131" y="592"/>
                    </a:cubicBezTo>
                    <a:cubicBezTo>
                      <a:pt x="1131" y="263"/>
                      <a:pt x="1131" y="263"/>
                      <a:pt x="1131" y="263"/>
                    </a:cubicBezTo>
                    <a:cubicBezTo>
                      <a:pt x="1131" y="141"/>
                      <a:pt x="1032" y="42"/>
                      <a:pt x="909" y="42"/>
                    </a:cubicBezTo>
                    <a:cubicBezTo>
                      <a:pt x="772" y="42"/>
                      <a:pt x="772" y="42"/>
                      <a:pt x="772" y="42"/>
                    </a:cubicBezTo>
                    <a:cubicBezTo>
                      <a:pt x="603" y="275"/>
                      <a:pt x="603" y="275"/>
                      <a:pt x="603" y="275"/>
                    </a:cubicBezTo>
                    <a:cubicBezTo>
                      <a:pt x="595" y="286"/>
                      <a:pt x="578" y="286"/>
                      <a:pt x="569" y="275"/>
                    </a:cubicBezTo>
                    <a:cubicBezTo>
                      <a:pt x="401" y="42"/>
                      <a:pt x="401" y="42"/>
                      <a:pt x="401" y="42"/>
                    </a:cubicBezTo>
                    <a:cubicBezTo>
                      <a:pt x="263" y="42"/>
                      <a:pt x="263" y="42"/>
                      <a:pt x="263" y="42"/>
                    </a:cubicBezTo>
                    <a:cubicBezTo>
                      <a:pt x="141" y="42"/>
                      <a:pt x="42" y="141"/>
                      <a:pt x="42" y="263"/>
                    </a:cubicBezTo>
                    <a:lnTo>
                      <a:pt x="42" y="592"/>
                    </a:lnTo>
                    <a:close/>
                    <a:moveTo>
                      <a:pt x="42" y="592"/>
                    </a:moveTo>
                    <a:cubicBezTo>
                      <a:pt x="42" y="592"/>
                      <a:pt x="42" y="592"/>
                      <a:pt x="42" y="5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99" name="Freeform 30">
                <a:extLst>
                  <a:ext uri="{FF2B5EF4-FFF2-40B4-BE49-F238E27FC236}">
                    <a16:creationId xmlns:a16="http://schemas.microsoft.com/office/drawing/2014/main" id="{2E04FCF9-90B1-1027-8A63-A9EA9CFEE2CA}"/>
                  </a:ext>
                </a:extLst>
              </p:cNvPr>
              <p:cNvSpPr>
                <a:spLocks noEditPoints="1"/>
              </p:cNvSpPr>
              <p:nvPr/>
            </p:nvSpPr>
            <p:spPr bwMode="auto">
              <a:xfrm>
                <a:off x="-5775325" y="5440363"/>
                <a:ext cx="698500" cy="211138"/>
              </a:xfrm>
              <a:custGeom>
                <a:avLst/>
                <a:gdLst>
                  <a:gd name="T0" fmla="*/ 667 w 688"/>
                  <a:gd name="T1" fmla="*/ 210 h 210"/>
                  <a:gd name="T2" fmla="*/ 21 w 688"/>
                  <a:gd name="T3" fmla="*/ 210 h 210"/>
                  <a:gd name="T4" fmla="*/ 0 w 688"/>
                  <a:gd name="T5" fmla="*/ 189 h 210"/>
                  <a:gd name="T6" fmla="*/ 0 w 688"/>
                  <a:gd name="T7" fmla="*/ 28 h 210"/>
                  <a:gd name="T8" fmla="*/ 42 w 688"/>
                  <a:gd name="T9" fmla="*/ 28 h 210"/>
                  <a:gd name="T10" fmla="*/ 42 w 688"/>
                  <a:gd name="T11" fmla="*/ 168 h 210"/>
                  <a:gd name="T12" fmla="*/ 647 w 688"/>
                  <a:gd name="T13" fmla="*/ 168 h 210"/>
                  <a:gd name="T14" fmla="*/ 647 w 688"/>
                  <a:gd name="T15" fmla="*/ 28 h 210"/>
                  <a:gd name="T16" fmla="*/ 688 w 688"/>
                  <a:gd name="T17" fmla="*/ 28 h 210"/>
                  <a:gd name="T18" fmla="*/ 688 w 688"/>
                  <a:gd name="T19" fmla="*/ 189 h 210"/>
                  <a:gd name="T20" fmla="*/ 667 w 688"/>
                  <a:gd name="T21" fmla="*/ 210 h 210"/>
                  <a:gd name="T22" fmla="*/ 667 w 688"/>
                  <a:gd name="T23" fmla="*/ 210 h 210"/>
                  <a:gd name="T24" fmla="*/ 667 w 688"/>
                  <a:gd name="T2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8" h="210">
                    <a:moveTo>
                      <a:pt x="667" y="210"/>
                    </a:moveTo>
                    <a:cubicBezTo>
                      <a:pt x="21" y="210"/>
                      <a:pt x="21" y="210"/>
                      <a:pt x="21" y="210"/>
                    </a:cubicBezTo>
                    <a:cubicBezTo>
                      <a:pt x="10" y="210"/>
                      <a:pt x="0" y="201"/>
                      <a:pt x="0" y="189"/>
                    </a:cubicBezTo>
                    <a:cubicBezTo>
                      <a:pt x="0" y="28"/>
                      <a:pt x="0" y="28"/>
                      <a:pt x="0" y="28"/>
                    </a:cubicBezTo>
                    <a:cubicBezTo>
                      <a:pt x="0" y="0"/>
                      <a:pt x="42" y="0"/>
                      <a:pt x="42" y="28"/>
                    </a:cubicBezTo>
                    <a:cubicBezTo>
                      <a:pt x="42" y="168"/>
                      <a:pt x="42" y="168"/>
                      <a:pt x="42" y="168"/>
                    </a:cubicBezTo>
                    <a:cubicBezTo>
                      <a:pt x="647" y="168"/>
                      <a:pt x="647" y="168"/>
                      <a:pt x="647" y="168"/>
                    </a:cubicBezTo>
                    <a:cubicBezTo>
                      <a:pt x="647" y="28"/>
                      <a:pt x="647" y="28"/>
                      <a:pt x="647" y="28"/>
                    </a:cubicBezTo>
                    <a:cubicBezTo>
                      <a:pt x="647" y="0"/>
                      <a:pt x="688" y="0"/>
                      <a:pt x="688" y="28"/>
                    </a:cubicBezTo>
                    <a:cubicBezTo>
                      <a:pt x="688" y="189"/>
                      <a:pt x="688" y="189"/>
                      <a:pt x="688" y="189"/>
                    </a:cubicBezTo>
                    <a:cubicBezTo>
                      <a:pt x="688" y="201"/>
                      <a:pt x="679" y="210"/>
                      <a:pt x="667" y="210"/>
                    </a:cubicBezTo>
                    <a:close/>
                    <a:moveTo>
                      <a:pt x="667" y="210"/>
                    </a:moveTo>
                    <a:cubicBezTo>
                      <a:pt x="667" y="210"/>
                      <a:pt x="667" y="210"/>
                      <a:pt x="667" y="2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0" name="Freeform 31">
                <a:extLst>
                  <a:ext uri="{FF2B5EF4-FFF2-40B4-BE49-F238E27FC236}">
                    <a16:creationId xmlns:a16="http://schemas.microsoft.com/office/drawing/2014/main" id="{9AB30FDA-1595-E9FE-3C3C-5C4A7BD048B5}"/>
                  </a:ext>
                </a:extLst>
              </p:cNvPr>
              <p:cNvSpPr>
                <a:spLocks noEditPoints="1"/>
              </p:cNvSpPr>
              <p:nvPr/>
            </p:nvSpPr>
            <p:spPr bwMode="auto">
              <a:xfrm>
                <a:off x="-5737225" y="4565651"/>
                <a:ext cx="622300" cy="387350"/>
              </a:xfrm>
              <a:custGeom>
                <a:avLst/>
                <a:gdLst>
                  <a:gd name="T0" fmla="*/ 306 w 613"/>
                  <a:gd name="T1" fmla="*/ 383 h 383"/>
                  <a:gd name="T2" fmla="*/ 0 w 613"/>
                  <a:gd name="T3" fmla="*/ 77 h 383"/>
                  <a:gd name="T4" fmla="*/ 0 w 613"/>
                  <a:gd name="T5" fmla="*/ 28 h 383"/>
                  <a:gd name="T6" fmla="*/ 42 w 613"/>
                  <a:gd name="T7" fmla="*/ 28 h 383"/>
                  <a:gd name="T8" fmla="*/ 42 w 613"/>
                  <a:gd name="T9" fmla="*/ 77 h 383"/>
                  <a:gd name="T10" fmla="*/ 306 w 613"/>
                  <a:gd name="T11" fmla="*/ 342 h 383"/>
                  <a:gd name="T12" fmla="*/ 571 w 613"/>
                  <a:gd name="T13" fmla="*/ 77 h 383"/>
                  <a:gd name="T14" fmla="*/ 571 w 613"/>
                  <a:gd name="T15" fmla="*/ 34 h 383"/>
                  <a:gd name="T16" fmla="*/ 613 w 613"/>
                  <a:gd name="T17" fmla="*/ 34 h 383"/>
                  <a:gd name="T18" fmla="*/ 613 w 613"/>
                  <a:gd name="T19" fmla="*/ 77 h 383"/>
                  <a:gd name="T20" fmla="*/ 306 w 613"/>
                  <a:gd name="T21" fmla="*/ 383 h 383"/>
                  <a:gd name="T22" fmla="*/ 306 w 613"/>
                  <a:gd name="T23" fmla="*/ 383 h 383"/>
                  <a:gd name="T24" fmla="*/ 306 w 613"/>
                  <a:gd name="T25"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3" h="383">
                    <a:moveTo>
                      <a:pt x="306" y="383"/>
                    </a:moveTo>
                    <a:cubicBezTo>
                      <a:pt x="137" y="383"/>
                      <a:pt x="0" y="246"/>
                      <a:pt x="0" y="77"/>
                    </a:cubicBezTo>
                    <a:cubicBezTo>
                      <a:pt x="0" y="28"/>
                      <a:pt x="0" y="28"/>
                      <a:pt x="0" y="28"/>
                    </a:cubicBezTo>
                    <a:cubicBezTo>
                      <a:pt x="0" y="0"/>
                      <a:pt x="42" y="0"/>
                      <a:pt x="42" y="28"/>
                    </a:cubicBezTo>
                    <a:cubicBezTo>
                      <a:pt x="42" y="77"/>
                      <a:pt x="42" y="77"/>
                      <a:pt x="42" y="77"/>
                    </a:cubicBezTo>
                    <a:cubicBezTo>
                      <a:pt x="42" y="223"/>
                      <a:pt x="160" y="342"/>
                      <a:pt x="306" y="342"/>
                    </a:cubicBezTo>
                    <a:cubicBezTo>
                      <a:pt x="453" y="342"/>
                      <a:pt x="571" y="223"/>
                      <a:pt x="571" y="77"/>
                    </a:cubicBezTo>
                    <a:cubicBezTo>
                      <a:pt x="571" y="34"/>
                      <a:pt x="571" y="34"/>
                      <a:pt x="571" y="34"/>
                    </a:cubicBezTo>
                    <a:cubicBezTo>
                      <a:pt x="571" y="7"/>
                      <a:pt x="613" y="7"/>
                      <a:pt x="613" y="34"/>
                    </a:cubicBezTo>
                    <a:cubicBezTo>
                      <a:pt x="613" y="77"/>
                      <a:pt x="613" y="77"/>
                      <a:pt x="613" y="77"/>
                    </a:cubicBezTo>
                    <a:cubicBezTo>
                      <a:pt x="612" y="246"/>
                      <a:pt x="475" y="383"/>
                      <a:pt x="306" y="383"/>
                    </a:cubicBezTo>
                    <a:close/>
                    <a:moveTo>
                      <a:pt x="306" y="383"/>
                    </a:moveTo>
                    <a:cubicBezTo>
                      <a:pt x="306" y="383"/>
                      <a:pt x="306" y="383"/>
                      <a:pt x="306" y="3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1" name="Freeform 32">
                <a:extLst>
                  <a:ext uri="{FF2B5EF4-FFF2-40B4-BE49-F238E27FC236}">
                    <a16:creationId xmlns:a16="http://schemas.microsoft.com/office/drawing/2014/main" id="{71A85CE9-9637-4D8A-CF22-9539FFC275B9}"/>
                  </a:ext>
                </a:extLst>
              </p:cNvPr>
              <p:cNvSpPr>
                <a:spLocks noEditPoints="1"/>
              </p:cNvSpPr>
              <p:nvPr/>
            </p:nvSpPr>
            <p:spPr bwMode="auto">
              <a:xfrm>
                <a:off x="-5765800" y="4187826"/>
                <a:ext cx="679450" cy="439738"/>
              </a:xfrm>
              <a:custGeom>
                <a:avLst/>
                <a:gdLst>
                  <a:gd name="T0" fmla="*/ 648 w 669"/>
                  <a:gd name="T1" fmla="*/ 437 h 437"/>
                  <a:gd name="T2" fmla="*/ 646 w 669"/>
                  <a:gd name="T3" fmla="*/ 437 h 437"/>
                  <a:gd name="T4" fmla="*/ 479 w 669"/>
                  <a:gd name="T5" fmla="*/ 307 h 437"/>
                  <a:gd name="T6" fmla="*/ 177 w 669"/>
                  <a:gd name="T7" fmla="*/ 307 h 437"/>
                  <a:gd name="T8" fmla="*/ 20 w 669"/>
                  <a:gd name="T9" fmla="*/ 427 h 437"/>
                  <a:gd name="T10" fmla="*/ 0 w 669"/>
                  <a:gd name="T11" fmla="*/ 406 h 437"/>
                  <a:gd name="T12" fmla="*/ 0 w 669"/>
                  <a:gd name="T13" fmla="*/ 206 h 437"/>
                  <a:gd name="T14" fmla="*/ 206 w 669"/>
                  <a:gd name="T15" fmla="*/ 0 h 437"/>
                  <a:gd name="T16" fmla="*/ 462 w 669"/>
                  <a:gd name="T17" fmla="*/ 0 h 437"/>
                  <a:gd name="T18" fmla="*/ 669 w 669"/>
                  <a:gd name="T19" fmla="*/ 206 h 437"/>
                  <a:gd name="T20" fmla="*/ 669 w 669"/>
                  <a:gd name="T21" fmla="*/ 416 h 437"/>
                  <a:gd name="T22" fmla="*/ 648 w 669"/>
                  <a:gd name="T23" fmla="*/ 437 h 437"/>
                  <a:gd name="T24" fmla="*/ 493 w 669"/>
                  <a:gd name="T25" fmla="*/ 255 h 437"/>
                  <a:gd name="T26" fmla="*/ 513 w 669"/>
                  <a:gd name="T27" fmla="*/ 272 h 437"/>
                  <a:gd name="T28" fmla="*/ 627 w 669"/>
                  <a:gd name="T29" fmla="*/ 391 h 437"/>
                  <a:gd name="T30" fmla="*/ 627 w 669"/>
                  <a:gd name="T31" fmla="*/ 206 h 437"/>
                  <a:gd name="T32" fmla="*/ 462 w 669"/>
                  <a:gd name="T33" fmla="*/ 42 h 437"/>
                  <a:gd name="T34" fmla="*/ 206 w 669"/>
                  <a:gd name="T35" fmla="*/ 42 h 437"/>
                  <a:gd name="T36" fmla="*/ 41 w 669"/>
                  <a:gd name="T37" fmla="*/ 206 h 437"/>
                  <a:gd name="T38" fmla="*/ 41 w 669"/>
                  <a:gd name="T39" fmla="*/ 384 h 437"/>
                  <a:gd name="T40" fmla="*/ 145 w 669"/>
                  <a:gd name="T41" fmla="*/ 271 h 437"/>
                  <a:gd name="T42" fmla="*/ 176 w 669"/>
                  <a:gd name="T43" fmla="*/ 259 h 437"/>
                  <a:gd name="T44" fmla="*/ 481 w 669"/>
                  <a:gd name="T45" fmla="*/ 259 h 437"/>
                  <a:gd name="T46" fmla="*/ 493 w 669"/>
                  <a:gd name="T47" fmla="*/ 255 h 437"/>
                  <a:gd name="T48" fmla="*/ 493 w 669"/>
                  <a:gd name="T49" fmla="*/ 255 h 437"/>
                  <a:gd name="T50" fmla="*/ 493 w 669"/>
                  <a:gd name="T51" fmla="*/ 25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9" h="437">
                    <a:moveTo>
                      <a:pt x="648" y="437"/>
                    </a:moveTo>
                    <a:cubicBezTo>
                      <a:pt x="647" y="437"/>
                      <a:pt x="647" y="437"/>
                      <a:pt x="646" y="437"/>
                    </a:cubicBezTo>
                    <a:cubicBezTo>
                      <a:pt x="570" y="429"/>
                      <a:pt x="506" y="379"/>
                      <a:pt x="479" y="307"/>
                    </a:cubicBezTo>
                    <a:cubicBezTo>
                      <a:pt x="384" y="357"/>
                      <a:pt x="271" y="356"/>
                      <a:pt x="177" y="307"/>
                    </a:cubicBezTo>
                    <a:cubicBezTo>
                      <a:pt x="155" y="360"/>
                      <a:pt x="105" y="431"/>
                      <a:pt x="20" y="427"/>
                    </a:cubicBezTo>
                    <a:cubicBezTo>
                      <a:pt x="9" y="426"/>
                      <a:pt x="0" y="417"/>
                      <a:pt x="0" y="406"/>
                    </a:cubicBezTo>
                    <a:cubicBezTo>
                      <a:pt x="0" y="206"/>
                      <a:pt x="0" y="206"/>
                      <a:pt x="0" y="206"/>
                    </a:cubicBezTo>
                    <a:cubicBezTo>
                      <a:pt x="0" y="92"/>
                      <a:pt x="92" y="0"/>
                      <a:pt x="206" y="0"/>
                    </a:cubicBezTo>
                    <a:cubicBezTo>
                      <a:pt x="462" y="0"/>
                      <a:pt x="462" y="0"/>
                      <a:pt x="462" y="0"/>
                    </a:cubicBezTo>
                    <a:cubicBezTo>
                      <a:pt x="576" y="0"/>
                      <a:pt x="669" y="92"/>
                      <a:pt x="669" y="206"/>
                    </a:cubicBezTo>
                    <a:cubicBezTo>
                      <a:pt x="669" y="416"/>
                      <a:pt x="669" y="416"/>
                      <a:pt x="669" y="416"/>
                    </a:cubicBezTo>
                    <a:cubicBezTo>
                      <a:pt x="669" y="428"/>
                      <a:pt x="659" y="437"/>
                      <a:pt x="648" y="437"/>
                    </a:cubicBezTo>
                    <a:close/>
                    <a:moveTo>
                      <a:pt x="493" y="255"/>
                    </a:moveTo>
                    <a:cubicBezTo>
                      <a:pt x="503" y="255"/>
                      <a:pt x="511" y="262"/>
                      <a:pt x="513" y="272"/>
                    </a:cubicBezTo>
                    <a:cubicBezTo>
                      <a:pt x="524" y="331"/>
                      <a:pt x="569" y="377"/>
                      <a:pt x="627" y="391"/>
                    </a:cubicBezTo>
                    <a:cubicBezTo>
                      <a:pt x="627" y="206"/>
                      <a:pt x="627" y="206"/>
                      <a:pt x="627" y="206"/>
                    </a:cubicBezTo>
                    <a:cubicBezTo>
                      <a:pt x="627" y="115"/>
                      <a:pt x="553" y="42"/>
                      <a:pt x="462" y="42"/>
                    </a:cubicBezTo>
                    <a:cubicBezTo>
                      <a:pt x="206" y="42"/>
                      <a:pt x="206" y="42"/>
                      <a:pt x="206" y="42"/>
                    </a:cubicBezTo>
                    <a:cubicBezTo>
                      <a:pt x="115" y="42"/>
                      <a:pt x="41" y="115"/>
                      <a:pt x="41" y="206"/>
                    </a:cubicBezTo>
                    <a:cubicBezTo>
                      <a:pt x="41" y="384"/>
                      <a:pt x="41" y="384"/>
                      <a:pt x="41" y="384"/>
                    </a:cubicBezTo>
                    <a:cubicBezTo>
                      <a:pt x="118" y="373"/>
                      <a:pt x="144" y="272"/>
                      <a:pt x="145" y="271"/>
                    </a:cubicBezTo>
                    <a:cubicBezTo>
                      <a:pt x="148" y="257"/>
                      <a:pt x="164" y="251"/>
                      <a:pt x="176" y="259"/>
                    </a:cubicBezTo>
                    <a:cubicBezTo>
                      <a:pt x="331" y="356"/>
                      <a:pt x="479" y="260"/>
                      <a:pt x="481" y="259"/>
                    </a:cubicBezTo>
                    <a:cubicBezTo>
                      <a:pt x="484" y="257"/>
                      <a:pt x="488" y="255"/>
                      <a:pt x="493" y="255"/>
                    </a:cubicBezTo>
                    <a:close/>
                    <a:moveTo>
                      <a:pt x="493" y="255"/>
                    </a:moveTo>
                    <a:cubicBezTo>
                      <a:pt x="493" y="255"/>
                      <a:pt x="493" y="255"/>
                      <a:pt x="493" y="2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grpSp>
        <p:sp>
          <p:nvSpPr>
            <p:cNvPr id="31" name="TextBox 30">
              <a:extLst>
                <a:ext uri="{FF2B5EF4-FFF2-40B4-BE49-F238E27FC236}">
                  <a16:creationId xmlns:a16="http://schemas.microsoft.com/office/drawing/2014/main" id="{A5CDDFE4-8532-E672-D2BC-A5C0DA2D6A3A}"/>
                </a:ext>
              </a:extLst>
            </p:cNvPr>
            <p:cNvSpPr txBox="1"/>
            <p:nvPr/>
          </p:nvSpPr>
          <p:spPr>
            <a:xfrm>
              <a:off x="7698350" y="4431705"/>
              <a:ext cx="2358556"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grpSp>
      <p:grpSp>
        <p:nvGrpSpPr>
          <p:cNvPr id="35" name="Group 34">
            <a:extLst>
              <a:ext uri="{FF2B5EF4-FFF2-40B4-BE49-F238E27FC236}">
                <a16:creationId xmlns:a16="http://schemas.microsoft.com/office/drawing/2014/main" id="{6BEA3047-2F8E-CCA5-3B90-E6575410D943}"/>
              </a:ext>
            </a:extLst>
          </p:cNvPr>
          <p:cNvGrpSpPr/>
          <p:nvPr/>
        </p:nvGrpSpPr>
        <p:grpSpPr>
          <a:xfrm>
            <a:off x="3502748" y="4431705"/>
            <a:ext cx="2758036" cy="1466917"/>
            <a:chOff x="3502748" y="4431705"/>
            <a:chExt cx="2758036" cy="1466917"/>
          </a:xfrm>
        </p:grpSpPr>
        <p:grpSp>
          <p:nvGrpSpPr>
            <p:cNvPr id="96" name="Group 95">
              <a:extLst>
                <a:ext uri="{FF2B5EF4-FFF2-40B4-BE49-F238E27FC236}">
                  <a16:creationId xmlns:a16="http://schemas.microsoft.com/office/drawing/2014/main" id="{678A004C-2CE6-C2FE-FC02-E51F50D6C9C7}"/>
                </a:ext>
              </a:extLst>
            </p:cNvPr>
            <p:cNvGrpSpPr/>
            <p:nvPr/>
          </p:nvGrpSpPr>
          <p:grpSpPr>
            <a:xfrm>
              <a:off x="5794879" y="5389232"/>
              <a:ext cx="465905" cy="509390"/>
              <a:chOff x="-5105401" y="3502025"/>
              <a:chExt cx="1309689" cy="1431926"/>
            </a:xfrm>
            <a:solidFill>
              <a:schemeClr val="bg1"/>
            </a:solidFill>
          </p:grpSpPr>
          <p:sp>
            <p:nvSpPr>
              <p:cNvPr id="102" name="Freeform 16">
                <a:extLst>
                  <a:ext uri="{FF2B5EF4-FFF2-40B4-BE49-F238E27FC236}">
                    <a16:creationId xmlns:a16="http://schemas.microsoft.com/office/drawing/2014/main" id="{B75025F1-CC6E-6EB1-BE14-4A82650EDE15}"/>
                  </a:ext>
                </a:extLst>
              </p:cNvPr>
              <p:cNvSpPr>
                <a:spLocks noEditPoints="1"/>
              </p:cNvSpPr>
              <p:nvPr/>
            </p:nvSpPr>
            <p:spPr bwMode="auto">
              <a:xfrm>
                <a:off x="-4905375" y="3502025"/>
                <a:ext cx="1109663" cy="1169988"/>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3" name="Freeform 17">
                <a:extLst>
                  <a:ext uri="{FF2B5EF4-FFF2-40B4-BE49-F238E27FC236}">
                    <a16:creationId xmlns:a16="http://schemas.microsoft.com/office/drawing/2014/main" id="{25E3FA1A-893E-5518-A14F-0AC643CBCDDE}"/>
                  </a:ext>
                </a:extLst>
              </p:cNvPr>
              <p:cNvSpPr>
                <a:spLocks noEditPoints="1"/>
              </p:cNvSpPr>
              <p:nvPr/>
            </p:nvSpPr>
            <p:spPr bwMode="auto">
              <a:xfrm>
                <a:off x="-4956175" y="4335463"/>
                <a:ext cx="422275" cy="392113"/>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4" name="Freeform 18">
                <a:extLst>
                  <a:ext uri="{FF2B5EF4-FFF2-40B4-BE49-F238E27FC236}">
                    <a16:creationId xmlns:a16="http://schemas.microsoft.com/office/drawing/2014/main" id="{FD880224-97A2-65F7-3C5D-57B5F167C1C0}"/>
                  </a:ext>
                </a:extLst>
              </p:cNvPr>
              <p:cNvSpPr>
                <a:spLocks noEditPoints="1"/>
              </p:cNvSpPr>
              <p:nvPr/>
            </p:nvSpPr>
            <p:spPr bwMode="auto">
              <a:xfrm>
                <a:off x="-5105401" y="3905250"/>
                <a:ext cx="473075" cy="334963"/>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5" name="Freeform 19">
                <a:extLst>
                  <a:ext uri="{FF2B5EF4-FFF2-40B4-BE49-F238E27FC236}">
                    <a16:creationId xmlns:a16="http://schemas.microsoft.com/office/drawing/2014/main" id="{E9F75C96-1666-CE64-B599-F7434D2C8A47}"/>
                  </a:ext>
                </a:extLst>
              </p:cNvPr>
              <p:cNvSpPr>
                <a:spLocks noEditPoints="1"/>
              </p:cNvSpPr>
              <p:nvPr/>
            </p:nvSpPr>
            <p:spPr bwMode="auto">
              <a:xfrm>
                <a:off x="-4421188" y="4370388"/>
                <a:ext cx="314325" cy="488950"/>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6" name="Freeform 20">
                <a:extLst>
                  <a:ext uri="{FF2B5EF4-FFF2-40B4-BE49-F238E27FC236}">
                    <a16:creationId xmlns:a16="http://schemas.microsoft.com/office/drawing/2014/main" id="{2A2567F0-1D11-3533-61FB-BF348AD9BFB2}"/>
                  </a:ext>
                </a:extLst>
              </p:cNvPr>
              <p:cNvSpPr>
                <a:spLocks noEditPoints="1"/>
              </p:cNvSpPr>
              <p:nvPr/>
            </p:nvSpPr>
            <p:spPr bwMode="auto">
              <a:xfrm>
                <a:off x="-4125913" y="3568700"/>
                <a:ext cx="295275" cy="263525"/>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7" name="Freeform 21">
                <a:extLst>
                  <a:ext uri="{FF2B5EF4-FFF2-40B4-BE49-F238E27FC236}">
                    <a16:creationId xmlns:a16="http://schemas.microsoft.com/office/drawing/2014/main" id="{F9333E2C-7C54-90E6-7AB2-8CB6413E1889}"/>
                  </a:ext>
                </a:extLst>
              </p:cNvPr>
              <p:cNvSpPr>
                <a:spLocks noEditPoints="1"/>
              </p:cNvSpPr>
              <p:nvPr/>
            </p:nvSpPr>
            <p:spPr bwMode="auto">
              <a:xfrm>
                <a:off x="-4295775" y="3771900"/>
                <a:ext cx="263525" cy="258763"/>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8" name="Freeform 22">
                <a:extLst>
                  <a:ext uri="{FF2B5EF4-FFF2-40B4-BE49-F238E27FC236}">
                    <a16:creationId xmlns:a16="http://schemas.microsoft.com/office/drawing/2014/main" id="{46930A42-6ECD-4FB6-5422-DDD4AA50081A}"/>
                  </a:ext>
                </a:extLst>
              </p:cNvPr>
              <p:cNvSpPr>
                <a:spLocks noEditPoints="1"/>
              </p:cNvSpPr>
              <p:nvPr/>
            </p:nvSpPr>
            <p:spPr bwMode="auto">
              <a:xfrm>
                <a:off x="-4708525" y="4079875"/>
                <a:ext cx="209550" cy="217488"/>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09" name="Freeform 23">
                <a:extLst>
                  <a:ext uri="{FF2B5EF4-FFF2-40B4-BE49-F238E27FC236}">
                    <a16:creationId xmlns:a16="http://schemas.microsoft.com/office/drawing/2014/main" id="{F02882D8-275F-F340-4BC7-FEB32C142310}"/>
                  </a:ext>
                </a:extLst>
              </p:cNvPr>
              <p:cNvSpPr>
                <a:spLocks noEditPoints="1"/>
              </p:cNvSpPr>
              <p:nvPr/>
            </p:nvSpPr>
            <p:spPr bwMode="auto">
              <a:xfrm>
                <a:off x="-4518025" y="4251325"/>
                <a:ext cx="209550" cy="219075"/>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0" name="Freeform 24">
                <a:extLst>
                  <a:ext uri="{FF2B5EF4-FFF2-40B4-BE49-F238E27FC236}">
                    <a16:creationId xmlns:a16="http://schemas.microsoft.com/office/drawing/2014/main" id="{163B39AD-52A0-165A-9565-25E53435A3FB}"/>
                  </a:ext>
                </a:extLst>
              </p:cNvPr>
              <p:cNvSpPr>
                <a:spLocks noEditPoints="1"/>
              </p:cNvSpPr>
              <p:nvPr/>
            </p:nvSpPr>
            <p:spPr bwMode="auto">
              <a:xfrm>
                <a:off x="-4573588" y="4121150"/>
                <a:ext cx="209550" cy="219075"/>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sp>
            <p:nvSpPr>
              <p:cNvPr id="111" name="Freeform 25">
                <a:extLst>
                  <a:ext uri="{FF2B5EF4-FFF2-40B4-BE49-F238E27FC236}">
                    <a16:creationId xmlns:a16="http://schemas.microsoft.com/office/drawing/2014/main" id="{9C453E72-420B-A9F7-8A68-E0316FDA6699}"/>
                  </a:ext>
                </a:extLst>
              </p:cNvPr>
              <p:cNvSpPr>
                <a:spLocks noEditPoints="1"/>
              </p:cNvSpPr>
              <p:nvPr/>
            </p:nvSpPr>
            <p:spPr bwMode="auto">
              <a:xfrm>
                <a:off x="-5095875" y="4421188"/>
                <a:ext cx="487363" cy="512763"/>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700"/>
              </a:p>
            </p:txBody>
          </p:sp>
        </p:grpSp>
        <p:sp>
          <p:nvSpPr>
            <p:cNvPr id="32" name="TextBox 31">
              <a:extLst>
                <a:ext uri="{FF2B5EF4-FFF2-40B4-BE49-F238E27FC236}">
                  <a16:creationId xmlns:a16="http://schemas.microsoft.com/office/drawing/2014/main" id="{AB020D1E-B4B5-B1C9-F7C6-9517634C28E8}"/>
                </a:ext>
              </a:extLst>
            </p:cNvPr>
            <p:cNvSpPr txBox="1"/>
            <p:nvPr/>
          </p:nvSpPr>
          <p:spPr>
            <a:xfrm>
              <a:off x="3502748" y="4431705"/>
              <a:ext cx="2358556"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grpSp>
    </p:spTree>
    <p:extLst>
      <p:ext uri="{BB962C8B-B14F-4D97-AF65-F5344CB8AC3E}">
        <p14:creationId xmlns:p14="http://schemas.microsoft.com/office/powerpoint/2010/main" val="114218978"/>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p:cTn id="11" dur="750" fill="hold"/>
                                        <p:tgtEl>
                                          <p:spTgt spid="85"/>
                                        </p:tgtEl>
                                        <p:attrNameLst>
                                          <p:attrName>ppt_w</p:attrName>
                                        </p:attrNameLst>
                                      </p:cBhvr>
                                      <p:tavLst>
                                        <p:tav tm="0">
                                          <p:val>
                                            <p:fltVal val="0"/>
                                          </p:val>
                                        </p:tav>
                                        <p:tav tm="100000">
                                          <p:val>
                                            <p:strVal val="#ppt_w"/>
                                          </p:val>
                                        </p:tav>
                                      </p:tavLst>
                                    </p:anim>
                                    <p:anim calcmode="lin" valueType="num">
                                      <p:cBhvr>
                                        <p:cTn id="12" dur="750" fill="hold"/>
                                        <p:tgtEl>
                                          <p:spTgt spid="85"/>
                                        </p:tgtEl>
                                        <p:attrNameLst>
                                          <p:attrName>ppt_h</p:attrName>
                                        </p:attrNameLst>
                                      </p:cBhvr>
                                      <p:tavLst>
                                        <p:tav tm="0">
                                          <p:val>
                                            <p:fltVal val="0"/>
                                          </p:val>
                                        </p:tav>
                                        <p:tav tm="100000">
                                          <p:val>
                                            <p:strVal val="#ppt_h"/>
                                          </p:val>
                                        </p:tav>
                                      </p:tavLst>
                                    </p:anim>
                                    <p:animEffect transition="in" filter="fade">
                                      <p:cBhvr>
                                        <p:cTn id="13" dur="750"/>
                                        <p:tgtEl>
                                          <p:spTgt spid="8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wipe(down)">
                                      <p:cBhvr>
                                        <p:cTn id="17" dur="750"/>
                                        <p:tgtEl>
                                          <p:spTgt spid="81"/>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wipe(down)">
                                      <p:cBhvr>
                                        <p:cTn id="21" dur="750"/>
                                        <p:tgtEl>
                                          <p:spTgt spid="82"/>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up)">
                                      <p:cBhvr>
                                        <p:cTn id="25" dur="750"/>
                                        <p:tgtEl>
                                          <p:spTgt spid="83"/>
                                        </p:tgtEl>
                                      </p:cBhvr>
                                    </p:animEffect>
                                  </p:childTnLst>
                                </p:cTn>
                              </p:par>
                            </p:childTnLst>
                          </p:cTn>
                        </p:par>
                        <p:par>
                          <p:cTn id="26" fill="hold">
                            <p:stCondLst>
                              <p:cond delay="3750"/>
                            </p:stCondLst>
                            <p:childTnLst>
                              <p:par>
                                <p:cTn id="27" presetID="2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up)">
                                      <p:cBhvr>
                                        <p:cTn id="29" dur="750"/>
                                        <p:tgtEl>
                                          <p:spTgt spid="84"/>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750" fill="hold"/>
                                        <p:tgtEl>
                                          <p:spTgt spid="37"/>
                                        </p:tgtEl>
                                        <p:attrNameLst>
                                          <p:attrName>ppt_w</p:attrName>
                                        </p:attrNameLst>
                                      </p:cBhvr>
                                      <p:tavLst>
                                        <p:tav tm="0">
                                          <p:val>
                                            <p:fltVal val="0"/>
                                          </p:val>
                                        </p:tav>
                                        <p:tav tm="100000">
                                          <p:val>
                                            <p:strVal val="#ppt_w"/>
                                          </p:val>
                                        </p:tav>
                                      </p:tavLst>
                                    </p:anim>
                                    <p:anim calcmode="lin" valueType="num">
                                      <p:cBhvr>
                                        <p:cTn id="34" dur="750" fill="hold"/>
                                        <p:tgtEl>
                                          <p:spTgt spid="37"/>
                                        </p:tgtEl>
                                        <p:attrNameLst>
                                          <p:attrName>ppt_h</p:attrName>
                                        </p:attrNameLst>
                                      </p:cBhvr>
                                      <p:tavLst>
                                        <p:tav tm="0">
                                          <p:val>
                                            <p:fltVal val="0"/>
                                          </p:val>
                                        </p:tav>
                                        <p:tav tm="100000">
                                          <p:val>
                                            <p:strVal val="#ppt_h"/>
                                          </p:val>
                                        </p:tav>
                                      </p:tavLst>
                                    </p:anim>
                                    <p:animEffect transition="in" filter="fade">
                                      <p:cBhvr>
                                        <p:cTn id="35" dur="750"/>
                                        <p:tgtEl>
                                          <p:spTgt spid="37"/>
                                        </p:tgtEl>
                                      </p:cBhvr>
                                    </p:animEffect>
                                  </p:childTnLst>
                                </p:cTn>
                              </p:par>
                            </p:childTnLst>
                          </p:cTn>
                        </p:par>
                        <p:par>
                          <p:cTn id="36" fill="hold">
                            <p:stCondLst>
                              <p:cond delay="5250"/>
                            </p:stCondLst>
                            <p:childTnLst>
                              <p:par>
                                <p:cTn id="37" presetID="53" presetClass="entr" presetSubtype="16"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750" fill="hold"/>
                                        <p:tgtEl>
                                          <p:spTgt spid="33"/>
                                        </p:tgtEl>
                                        <p:attrNameLst>
                                          <p:attrName>ppt_w</p:attrName>
                                        </p:attrNameLst>
                                      </p:cBhvr>
                                      <p:tavLst>
                                        <p:tav tm="0">
                                          <p:val>
                                            <p:fltVal val="0"/>
                                          </p:val>
                                        </p:tav>
                                        <p:tav tm="100000">
                                          <p:val>
                                            <p:strVal val="#ppt_w"/>
                                          </p:val>
                                        </p:tav>
                                      </p:tavLst>
                                    </p:anim>
                                    <p:anim calcmode="lin" valueType="num">
                                      <p:cBhvr>
                                        <p:cTn id="40" dur="750" fill="hold"/>
                                        <p:tgtEl>
                                          <p:spTgt spid="33"/>
                                        </p:tgtEl>
                                        <p:attrNameLst>
                                          <p:attrName>ppt_h</p:attrName>
                                        </p:attrNameLst>
                                      </p:cBhvr>
                                      <p:tavLst>
                                        <p:tav tm="0">
                                          <p:val>
                                            <p:fltVal val="0"/>
                                          </p:val>
                                        </p:tav>
                                        <p:tav tm="100000">
                                          <p:val>
                                            <p:strVal val="#ppt_h"/>
                                          </p:val>
                                        </p:tav>
                                      </p:tavLst>
                                    </p:anim>
                                    <p:animEffect transition="in" filter="fade">
                                      <p:cBhvr>
                                        <p:cTn id="41" dur="750"/>
                                        <p:tgtEl>
                                          <p:spTgt spid="33"/>
                                        </p:tgtEl>
                                      </p:cBhvr>
                                    </p:animEffect>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750" fill="hold"/>
                                        <p:tgtEl>
                                          <p:spTgt spid="36"/>
                                        </p:tgtEl>
                                        <p:attrNameLst>
                                          <p:attrName>ppt_w</p:attrName>
                                        </p:attrNameLst>
                                      </p:cBhvr>
                                      <p:tavLst>
                                        <p:tav tm="0">
                                          <p:val>
                                            <p:fltVal val="0"/>
                                          </p:val>
                                        </p:tav>
                                        <p:tav tm="100000">
                                          <p:val>
                                            <p:strVal val="#ppt_w"/>
                                          </p:val>
                                        </p:tav>
                                      </p:tavLst>
                                    </p:anim>
                                    <p:anim calcmode="lin" valueType="num">
                                      <p:cBhvr>
                                        <p:cTn id="46" dur="750" fill="hold"/>
                                        <p:tgtEl>
                                          <p:spTgt spid="36"/>
                                        </p:tgtEl>
                                        <p:attrNameLst>
                                          <p:attrName>ppt_h</p:attrName>
                                        </p:attrNameLst>
                                      </p:cBhvr>
                                      <p:tavLst>
                                        <p:tav tm="0">
                                          <p:val>
                                            <p:fltVal val="0"/>
                                          </p:val>
                                        </p:tav>
                                        <p:tav tm="100000">
                                          <p:val>
                                            <p:strVal val="#ppt_h"/>
                                          </p:val>
                                        </p:tav>
                                      </p:tavLst>
                                    </p:anim>
                                    <p:animEffect transition="in" filter="fade">
                                      <p:cBhvr>
                                        <p:cTn id="47" dur="750"/>
                                        <p:tgtEl>
                                          <p:spTgt spid="36"/>
                                        </p:tgtEl>
                                      </p:cBhvr>
                                    </p:animEffect>
                                  </p:childTnLst>
                                </p:cTn>
                              </p:par>
                            </p:childTnLst>
                          </p:cTn>
                        </p:par>
                        <p:par>
                          <p:cTn id="48" fill="hold">
                            <p:stCondLst>
                              <p:cond delay="6750"/>
                            </p:stCondLst>
                            <p:childTnLst>
                              <p:par>
                                <p:cTn id="49" presetID="53" presetClass="entr" presetSubtype="16"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750" fill="hold"/>
                                        <p:tgtEl>
                                          <p:spTgt spid="12"/>
                                        </p:tgtEl>
                                        <p:attrNameLst>
                                          <p:attrName>ppt_w</p:attrName>
                                        </p:attrNameLst>
                                      </p:cBhvr>
                                      <p:tavLst>
                                        <p:tav tm="0">
                                          <p:val>
                                            <p:fltVal val="0"/>
                                          </p:val>
                                        </p:tav>
                                        <p:tav tm="100000">
                                          <p:val>
                                            <p:strVal val="#ppt_w"/>
                                          </p:val>
                                        </p:tav>
                                      </p:tavLst>
                                    </p:anim>
                                    <p:anim calcmode="lin" valueType="num">
                                      <p:cBhvr>
                                        <p:cTn id="52" dur="750" fill="hold"/>
                                        <p:tgtEl>
                                          <p:spTgt spid="12"/>
                                        </p:tgtEl>
                                        <p:attrNameLst>
                                          <p:attrName>ppt_h</p:attrName>
                                        </p:attrNameLst>
                                      </p:cBhvr>
                                      <p:tavLst>
                                        <p:tav tm="0">
                                          <p:val>
                                            <p:fltVal val="0"/>
                                          </p:val>
                                        </p:tav>
                                        <p:tav tm="100000">
                                          <p:val>
                                            <p:strVal val="#ppt_h"/>
                                          </p:val>
                                        </p:tav>
                                      </p:tavLst>
                                    </p:anim>
                                    <p:animEffect transition="in" filter="fade">
                                      <p:cBhvr>
                                        <p:cTn id="53" dur="750"/>
                                        <p:tgtEl>
                                          <p:spTgt spid="12"/>
                                        </p:tgtEl>
                                      </p:cBhvr>
                                    </p:animEffect>
                                  </p:childTnLst>
                                </p:cTn>
                              </p:par>
                            </p:childTnLst>
                          </p:cTn>
                        </p:par>
                        <p:par>
                          <p:cTn id="54" fill="hold">
                            <p:stCondLst>
                              <p:cond delay="7500"/>
                            </p:stCondLst>
                            <p:childTnLst>
                              <p:par>
                                <p:cTn id="55" presetID="53" presetClass="entr" presetSubtype="16"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750" fill="hold"/>
                                        <p:tgtEl>
                                          <p:spTgt spid="38"/>
                                        </p:tgtEl>
                                        <p:attrNameLst>
                                          <p:attrName>ppt_w</p:attrName>
                                        </p:attrNameLst>
                                      </p:cBhvr>
                                      <p:tavLst>
                                        <p:tav tm="0">
                                          <p:val>
                                            <p:fltVal val="0"/>
                                          </p:val>
                                        </p:tav>
                                        <p:tav tm="100000">
                                          <p:val>
                                            <p:strVal val="#ppt_w"/>
                                          </p:val>
                                        </p:tav>
                                      </p:tavLst>
                                    </p:anim>
                                    <p:anim calcmode="lin" valueType="num">
                                      <p:cBhvr>
                                        <p:cTn id="58" dur="750" fill="hold"/>
                                        <p:tgtEl>
                                          <p:spTgt spid="38"/>
                                        </p:tgtEl>
                                        <p:attrNameLst>
                                          <p:attrName>ppt_h</p:attrName>
                                        </p:attrNameLst>
                                      </p:cBhvr>
                                      <p:tavLst>
                                        <p:tav tm="0">
                                          <p:val>
                                            <p:fltVal val="0"/>
                                          </p:val>
                                        </p:tav>
                                        <p:tav tm="100000">
                                          <p:val>
                                            <p:strVal val="#ppt_h"/>
                                          </p:val>
                                        </p:tav>
                                      </p:tavLst>
                                    </p:anim>
                                    <p:animEffect transition="in" filter="fade">
                                      <p:cBhvr>
                                        <p:cTn id="59" dur="750"/>
                                        <p:tgtEl>
                                          <p:spTgt spid="38"/>
                                        </p:tgtEl>
                                      </p:cBhvr>
                                    </p:animEffect>
                                  </p:childTnLst>
                                </p:cTn>
                              </p:par>
                            </p:childTnLst>
                          </p:cTn>
                        </p:par>
                        <p:par>
                          <p:cTn id="60" fill="hold">
                            <p:stCondLst>
                              <p:cond delay="8250"/>
                            </p:stCondLst>
                            <p:childTnLst>
                              <p:par>
                                <p:cTn id="61" presetID="53" presetClass="entr" presetSubtype="16"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750" fill="hold"/>
                                        <p:tgtEl>
                                          <p:spTgt spid="34"/>
                                        </p:tgtEl>
                                        <p:attrNameLst>
                                          <p:attrName>ppt_w</p:attrName>
                                        </p:attrNameLst>
                                      </p:cBhvr>
                                      <p:tavLst>
                                        <p:tav tm="0">
                                          <p:val>
                                            <p:fltVal val="0"/>
                                          </p:val>
                                        </p:tav>
                                        <p:tav tm="100000">
                                          <p:val>
                                            <p:strVal val="#ppt_w"/>
                                          </p:val>
                                        </p:tav>
                                      </p:tavLst>
                                    </p:anim>
                                    <p:anim calcmode="lin" valueType="num">
                                      <p:cBhvr>
                                        <p:cTn id="64" dur="750" fill="hold"/>
                                        <p:tgtEl>
                                          <p:spTgt spid="34"/>
                                        </p:tgtEl>
                                        <p:attrNameLst>
                                          <p:attrName>ppt_h</p:attrName>
                                        </p:attrNameLst>
                                      </p:cBhvr>
                                      <p:tavLst>
                                        <p:tav tm="0">
                                          <p:val>
                                            <p:fltVal val="0"/>
                                          </p:val>
                                        </p:tav>
                                        <p:tav tm="100000">
                                          <p:val>
                                            <p:strVal val="#ppt_h"/>
                                          </p:val>
                                        </p:tav>
                                      </p:tavLst>
                                    </p:anim>
                                    <p:animEffect transition="in" filter="fade">
                                      <p:cBhvr>
                                        <p:cTn id="65" dur="750"/>
                                        <p:tgtEl>
                                          <p:spTgt spid="34"/>
                                        </p:tgtEl>
                                      </p:cBhvr>
                                    </p:animEffect>
                                  </p:childTnLst>
                                </p:cTn>
                              </p:par>
                            </p:childTnLst>
                          </p:cTn>
                        </p:par>
                        <p:par>
                          <p:cTn id="66" fill="hold">
                            <p:stCondLst>
                              <p:cond delay="9000"/>
                            </p:stCondLst>
                            <p:childTnLst>
                              <p:par>
                                <p:cTn id="67" presetID="53" presetClass="entr" presetSubtype="16"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750" fill="hold"/>
                                        <p:tgtEl>
                                          <p:spTgt spid="39"/>
                                        </p:tgtEl>
                                        <p:attrNameLst>
                                          <p:attrName>ppt_w</p:attrName>
                                        </p:attrNameLst>
                                      </p:cBhvr>
                                      <p:tavLst>
                                        <p:tav tm="0">
                                          <p:val>
                                            <p:fltVal val="0"/>
                                          </p:val>
                                        </p:tav>
                                        <p:tav tm="100000">
                                          <p:val>
                                            <p:strVal val="#ppt_w"/>
                                          </p:val>
                                        </p:tav>
                                      </p:tavLst>
                                    </p:anim>
                                    <p:anim calcmode="lin" valueType="num">
                                      <p:cBhvr>
                                        <p:cTn id="70" dur="750" fill="hold"/>
                                        <p:tgtEl>
                                          <p:spTgt spid="39"/>
                                        </p:tgtEl>
                                        <p:attrNameLst>
                                          <p:attrName>ppt_h</p:attrName>
                                        </p:attrNameLst>
                                      </p:cBhvr>
                                      <p:tavLst>
                                        <p:tav tm="0">
                                          <p:val>
                                            <p:fltVal val="0"/>
                                          </p:val>
                                        </p:tav>
                                        <p:tav tm="100000">
                                          <p:val>
                                            <p:strVal val="#ppt_h"/>
                                          </p:val>
                                        </p:tav>
                                      </p:tavLst>
                                    </p:anim>
                                    <p:animEffect transition="in" filter="fade">
                                      <p:cBhvr>
                                        <p:cTn id="71" dur="750"/>
                                        <p:tgtEl>
                                          <p:spTgt spid="39"/>
                                        </p:tgtEl>
                                      </p:cBhvr>
                                    </p:animEffect>
                                  </p:childTnLst>
                                </p:cTn>
                              </p:par>
                            </p:childTnLst>
                          </p:cTn>
                        </p:par>
                        <p:par>
                          <p:cTn id="72" fill="hold">
                            <p:stCondLst>
                              <p:cond delay="9750"/>
                            </p:stCondLst>
                            <p:childTnLst>
                              <p:par>
                                <p:cTn id="73" presetID="53" presetClass="entr" presetSubtype="16"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p:cTn id="75" dur="750" fill="hold"/>
                                        <p:tgtEl>
                                          <p:spTgt spid="35"/>
                                        </p:tgtEl>
                                        <p:attrNameLst>
                                          <p:attrName>ppt_w</p:attrName>
                                        </p:attrNameLst>
                                      </p:cBhvr>
                                      <p:tavLst>
                                        <p:tav tm="0">
                                          <p:val>
                                            <p:fltVal val="0"/>
                                          </p:val>
                                        </p:tav>
                                        <p:tav tm="100000">
                                          <p:val>
                                            <p:strVal val="#ppt_w"/>
                                          </p:val>
                                        </p:tav>
                                      </p:tavLst>
                                    </p:anim>
                                    <p:anim calcmode="lin" valueType="num">
                                      <p:cBhvr>
                                        <p:cTn id="76" dur="750" fill="hold"/>
                                        <p:tgtEl>
                                          <p:spTgt spid="35"/>
                                        </p:tgtEl>
                                        <p:attrNameLst>
                                          <p:attrName>ppt_h</p:attrName>
                                        </p:attrNameLst>
                                      </p:cBhvr>
                                      <p:tavLst>
                                        <p:tav tm="0">
                                          <p:val>
                                            <p:fltVal val="0"/>
                                          </p:val>
                                        </p:tav>
                                        <p:tav tm="100000">
                                          <p:val>
                                            <p:strVal val="#ppt_h"/>
                                          </p:val>
                                        </p:tav>
                                      </p:tavLst>
                                    </p:anim>
                                    <p:animEffect transition="in" filter="fade">
                                      <p:cBhvr>
                                        <p:cTn id="77"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B9A2B4-6339-BE04-6739-3D7139E2C194}"/>
              </a:ext>
            </a:extLst>
          </p:cNvPr>
          <p:cNvSpPr txBox="1"/>
          <p:nvPr/>
        </p:nvSpPr>
        <p:spPr>
          <a:xfrm>
            <a:off x="4421172" y="2705725"/>
            <a:ext cx="7513162" cy="1446550"/>
          </a:xfrm>
          <a:prstGeom prst="rect">
            <a:avLst/>
          </a:prstGeom>
          <a:noFill/>
        </p:spPr>
        <p:txBody>
          <a:bodyPr wrap="square" rtlCol="0">
            <a:spAutoFit/>
          </a:bodyPr>
          <a:lstStyle/>
          <a:p>
            <a:pPr algn="ctr"/>
            <a:r>
              <a:rPr lang="en-US" sz="8800" dirty="0">
                <a:solidFill>
                  <a:srgbClr val="1D3347"/>
                </a:solidFill>
                <a:latin typeface="Times New Roman" panose="02020603050405020304" pitchFamily="18" charset="0"/>
                <a:cs typeface="Times New Roman" panose="02020603050405020304" pitchFamily="18" charset="0"/>
              </a:rPr>
              <a:t>Theoretical</a:t>
            </a:r>
            <a:endParaRPr lang="en-US" sz="8800" dirty="0">
              <a:solidFill>
                <a:srgbClr val="1D3347"/>
              </a:solidFill>
              <a:cs typeface="B Yekan" panose="00000400000000000000" pitchFamily="2" charset="-78"/>
            </a:endParaRPr>
          </a:p>
        </p:txBody>
      </p:sp>
      <p:pic>
        <p:nvPicPr>
          <p:cNvPr id="5" name="Picture 4">
            <a:extLst>
              <a:ext uri="{FF2B5EF4-FFF2-40B4-BE49-F238E27FC236}">
                <a16:creationId xmlns:a16="http://schemas.microsoft.com/office/drawing/2014/main" id="{79050ED0-C13D-10B2-22DB-3D53C2BBC52C}"/>
              </a:ext>
            </a:extLst>
          </p:cNvPr>
          <p:cNvPicPr>
            <a:picLocks noChangeAspect="1"/>
          </p:cNvPicPr>
          <p:nvPr/>
        </p:nvPicPr>
        <p:blipFill>
          <a:blip r:embed="rId2" cstate="print">
            <a:biLevel thresh="50000"/>
            <a:extLst>
              <a:ext uri="{28A0092B-C50C-407E-A947-70E740481C1C}">
                <a14:useLocalDpi xmlns:a14="http://schemas.microsoft.com/office/drawing/2010/main"/>
              </a:ext>
            </a:extLst>
          </a:blip>
          <a:stretch>
            <a:fillRect/>
          </a:stretch>
        </p:blipFill>
        <p:spPr>
          <a:xfrm>
            <a:off x="1964609" y="2666904"/>
            <a:ext cx="1484000" cy="1484000"/>
          </a:xfrm>
          <a:prstGeom prst="rect">
            <a:avLst/>
          </a:prstGeom>
        </p:spPr>
      </p:pic>
    </p:spTree>
    <p:extLst>
      <p:ext uri="{BB962C8B-B14F-4D97-AF65-F5344CB8AC3E}">
        <p14:creationId xmlns:p14="http://schemas.microsoft.com/office/powerpoint/2010/main" val="1752150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8509-6F20-CBF8-86B4-26A939FBAFE1}"/>
              </a:ext>
            </a:extLst>
          </p:cNvPr>
          <p:cNvSpPr>
            <a:spLocks noGrp="1"/>
          </p:cNvSpPr>
          <p:nvPr>
            <p:ph type="sldNum" sz="quarter" idx="12"/>
          </p:nvPr>
        </p:nvSpPr>
        <p:spPr/>
        <p:txBody>
          <a:bodyPr/>
          <a:lstStyle/>
          <a:p>
            <a:fld id="{0242CDCD-B177-42A0-885B-5D2D574B4E13}" type="slidenum">
              <a:rPr lang="en-US" smtClean="0"/>
              <a:pPr/>
              <a:t>12</a:t>
            </a:fld>
            <a:endParaRPr lang="en-US" dirty="0"/>
          </a:p>
        </p:txBody>
      </p:sp>
      <p:pic>
        <p:nvPicPr>
          <p:cNvPr id="3" name="Picture 2">
            <a:hlinkClick r:id="" action="ppaction://hlinkshowjump?jump=firstslide"/>
            <a:extLst>
              <a:ext uri="{FF2B5EF4-FFF2-40B4-BE49-F238E27FC236}">
                <a16:creationId xmlns:a16="http://schemas.microsoft.com/office/drawing/2014/main" id="{D46968DA-3762-8790-75FB-55B5C2B96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8E165D1A-6C55-1243-9A17-7CBC6800C44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4" name="TextBox 3">
            <a:extLst>
              <a:ext uri="{FF2B5EF4-FFF2-40B4-BE49-F238E27FC236}">
                <a16:creationId xmlns:a16="http://schemas.microsoft.com/office/drawing/2014/main" id="{699D3CE6-3E50-9A7A-047E-757A30199156}"/>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70953D56-8FBD-C543-5FBC-7FC3A3BA8C9B}"/>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9E437832-42E7-3073-C6B6-2FCFD7DE10CF}"/>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5EDD448F-2FB8-EBF1-AE48-B5753121C912}"/>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8" name="TextBox 7">
            <a:extLst>
              <a:ext uri="{FF2B5EF4-FFF2-40B4-BE49-F238E27FC236}">
                <a16:creationId xmlns:a16="http://schemas.microsoft.com/office/drawing/2014/main" id="{0B47A0BA-79A2-5D14-F866-B6ED5EB82E16}"/>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9" name="TextBox 8">
            <a:extLst>
              <a:ext uri="{FF2B5EF4-FFF2-40B4-BE49-F238E27FC236}">
                <a16:creationId xmlns:a16="http://schemas.microsoft.com/office/drawing/2014/main" id="{039E6030-3BD4-4F50-C861-E7D2BD245501}"/>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0" name="TextBox 9">
            <a:extLst>
              <a:ext uri="{FF2B5EF4-FFF2-40B4-BE49-F238E27FC236}">
                <a16:creationId xmlns:a16="http://schemas.microsoft.com/office/drawing/2014/main" id="{F35D3BE2-1162-6B65-E482-F458E80CF621}"/>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7930198C-EAA4-EF19-FC53-93848ACE3EDE}"/>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A4175D45-AED1-74B7-9CD0-5B2EF9C28FE5}"/>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08C3FFD6-805D-0A10-7F45-88F9CB17B8FA}"/>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6ECF59C2-1257-07C1-A37C-856C55357EF7}"/>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81F85567-46C6-FE58-77C4-719D4808CA71}"/>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E2FC10BA-26D8-678D-FE36-566941A14378}"/>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844632D9-CF2C-19E9-C4E3-BA180DA687CD}"/>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FC4368CD-F5D2-E5BA-4F51-90CA280F27A0}"/>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95D1C19D-4C0D-C4C8-E1D9-B74D0CEB19AD}"/>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9CBDEDDE-1AF2-F8D2-12A1-B1170756CE1B}"/>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19A2AE16-659E-9310-D1C8-12CB0672C788}"/>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CB9A67BF-519B-3B7A-9869-85FD2E614F18}"/>
              </a:ext>
            </a:extLst>
          </p:cNvPr>
          <p:cNvPicPr>
            <a:picLocks noChangeAspect="1"/>
          </p:cNvPicPr>
          <p:nvPr/>
        </p:nvPicPr>
        <p:blipFill>
          <a:blip r:embed="rId9"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6" name="Picture 25">
            <a:extLst>
              <a:ext uri="{FF2B5EF4-FFF2-40B4-BE49-F238E27FC236}">
                <a16:creationId xmlns:a16="http://schemas.microsoft.com/office/drawing/2014/main" id="{AAF66779-3279-6E96-B261-CFE284BC47DE}"/>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8ABE31A6-84B3-4E5C-48A4-A62CD056BA9B}"/>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8377CBFE-3A5B-D5CE-CEF6-DE9A7A711460}"/>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9" name="TextBox 28">
            <a:extLst>
              <a:ext uri="{FF2B5EF4-FFF2-40B4-BE49-F238E27FC236}">
                <a16:creationId xmlns:a16="http://schemas.microsoft.com/office/drawing/2014/main" id="{A81B204A-8EEE-E0A3-784B-FB03366C29E1}"/>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673AC28F-B6C6-C42E-5C9C-286443CBDC2F}"/>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F9D70ACF-4EB7-890D-CE8F-6F959DF6075C}"/>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1317256370"/>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319DE2-07B8-7C7E-3E43-D423E3E2E0B6}"/>
              </a:ext>
            </a:extLst>
          </p:cNvPr>
          <p:cNvSpPr>
            <a:spLocks noGrp="1"/>
          </p:cNvSpPr>
          <p:nvPr>
            <p:ph type="sldNum" sz="quarter" idx="12"/>
          </p:nvPr>
        </p:nvSpPr>
        <p:spPr/>
        <p:txBody>
          <a:bodyPr/>
          <a:lstStyle/>
          <a:p>
            <a:fld id="{0242CDCD-B177-42A0-885B-5D2D574B4E13}" type="slidenum">
              <a:rPr lang="en-US" smtClean="0"/>
              <a:pPr/>
              <a:t>13</a:t>
            </a:fld>
            <a:endParaRPr lang="en-US" dirty="0"/>
          </a:p>
        </p:txBody>
      </p:sp>
      <p:pic>
        <p:nvPicPr>
          <p:cNvPr id="29" name="Picture Placeholder 28">
            <a:extLst>
              <a:ext uri="{FF2B5EF4-FFF2-40B4-BE49-F238E27FC236}">
                <a16:creationId xmlns:a16="http://schemas.microsoft.com/office/drawing/2014/main" id="{AA9075C3-2FB6-2FFB-6734-5232C8C415E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9745" b="9745"/>
          <a:stretch>
            <a:fillRect/>
          </a:stretch>
        </p:blipFill>
        <p:spPr>
          <a:xfrm>
            <a:off x="7244179" y="1765156"/>
            <a:ext cx="3852446" cy="4662277"/>
          </a:xfrm>
        </p:spPr>
      </p:pic>
      <p:pic>
        <p:nvPicPr>
          <p:cNvPr id="4" name="Picture 3">
            <a:hlinkClick r:id="" action="ppaction://hlinkshowjump?jump=firstslide"/>
            <a:extLst>
              <a:ext uri="{FF2B5EF4-FFF2-40B4-BE49-F238E27FC236}">
                <a16:creationId xmlns:a16="http://schemas.microsoft.com/office/drawing/2014/main" id="{41FAC00B-9B1F-62EB-EDCD-BFF2EE012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5" name="Picture 4">
            <a:hlinkClick r:id="" action="ppaction://hlinkshowjump?jump=previousslide"/>
            <a:extLst>
              <a:ext uri="{FF2B5EF4-FFF2-40B4-BE49-F238E27FC236}">
                <a16:creationId xmlns:a16="http://schemas.microsoft.com/office/drawing/2014/main" id="{D63F8A85-7F06-0D54-7AA6-8E7FAE1FCCEC}"/>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6" name="TextBox 5">
            <a:extLst>
              <a:ext uri="{FF2B5EF4-FFF2-40B4-BE49-F238E27FC236}">
                <a16:creationId xmlns:a16="http://schemas.microsoft.com/office/drawing/2014/main" id="{849ADCF3-3907-9E23-B283-07C066480B38}"/>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6283B873-D81B-F699-5127-67F33F11B525}"/>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4317F11A-52B7-A0B4-8FB8-88E8EF55B770}"/>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B4D23E61-5A70-C205-271E-0569F7980BFD}"/>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0" name="TextBox 9">
            <a:extLst>
              <a:ext uri="{FF2B5EF4-FFF2-40B4-BE49-F238E27FC236}">
                <a16:creationId xmlns:a16="http://schemas.microsoft.com/office/drawing/2014/main" id="{8E93BC95-CEE0-CE98-35FD-AE03502C2DBF}"/>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1" name="TextBox 10">
            <a:extLst>
              <a:ext uri="{FF2B5EF4-FFF2-40B4-BE49-F238E27FC236}">
                <a16:creationId xmlns:a16="http://schemas.microsoft.com/office/drawing/2014/main" id="{D55EF957-28BF-4800-7D73-431A3B685718}"/>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2" name="TextBox 11">
            <a:extLst>
              <a:ext uri="{FF2B5EF4-FFF2-40B4-BE49-F238E27FC236}">
                <a16:creationId xmlns:a16="http://schemas.microsoft.com/office/drawing/2014/main" id="{61239C8F-195B-E9EF-0EEC-5A25A28393D3}"/>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3" name="TextBox 12">
            <a:extLst>
              <a:ext uri="{FF2B5EF4-FFF2-40B4-BE49-F238E27FC236}">
                <a16:creationId xmlns:a16="http://schemas.microsoft.com/office/drawing/2014/main" id="{EBF5B139-67D5-65F2-2447-C7F72CB54018}"/>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4" name="TextBox 13">
            <a:extLst>
              <a:ext uri="{FF2B5EF4-FFF2-40B4-BE49-F238E27FC236}">
                <a16:creationId xmlns:a16="http://schemas.microsoft.com/office/drawing/2014/main" id="{91FE3DBB-F86E-2BA3-AC53-32697DAD5198}"/>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5" name="TextBox 14">
            <a:extLst>
              <a:ext uri="{FF2B5EF4-FFF2-40B4-BE49-F238E27FC236}">
                <a16:creationId xmlns:a16="http://schemas.microsoft.com/office/drawing/2014/main" id="{86386A59-0C09-9FCC-7073-94C815C3A18F}"/>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6" name="TextBox 15">
            <a:extLst>
              <a:ext uri="{FF2B5EF4-FFF2-40B4-BE49-F238E27FC236}">
                <a16:creationId xmlns:a16="http://schemas.microsoft.com/office/drawing/2014/main" id="{B1990117-C945-059D-78FD-C2C48126CBCF}"/>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87E94E05-01E2-C4BB-B9F3-3930E187F156}"/>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8" name="TextBox 17">
            <a:extLst>
              <a:ext uri="{FF2B5EF4-FFF2-40B4-BE49-F238E27FC236}">
                <a16:creationId xmlns:a16="http://schemas.microsoft.com/office/drawing/2014/main" id="{A9E17BB5-13E1-E1C0-1CDA-EAF847F41FC6}"/>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14A5A5AF-025A-E51E-0757-F3D81090BCFF}"/>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F054FF5C-38FE-4111-4769-19F99BE2232A}"/>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1" name="Picture 20">
            <a:extLst>
              <a:ext uri="{FF2B5EF4-FFF2-40B4-BE49-F238E27FC236}">
                <a16:creationId xmlns:a16="http://schemas.microsoft.com/office/drawing/2014/main" id="{C0823476-6C22-E814-D6C1-C4381883BB03}"/>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2" name="Picture 21">
            <a:extLst>
              <a:ext uri="{FF2B5EF4-FFF2-40B4-BE49-F238E27FC236}">
                <a16:creationId xmlns:a16="http://schemas.microsoft.com/office/drawing/2014/main" id="{1AF37C9B-368B-5C41-98AA-301B285CFF9F}"/>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3" name="Picture 22">
            <a:extLst>
              <a:ext uri="{FF2B5EF4-FFF2-40B4-BE49-F238E27FC236}">
                <a16:creationId xmlns:a16="http://schemas.microsoft.com/office/drawing/2014/main" id="{FA14FB3E-33BD-3597-27EC-7455B9BB9A16}"/>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4" name="Picture 23">
            <a:extLst>
              <a:ext uri="{FF2B5EF4-FFF2-40B4-BE49-F238E27FC236}">
                <a16:creationId xmlns:a16="http://schemas.microsoft.com/office/drawing/2014/main" id="{302ACCE7-F98F-7FBA-216A-105B043E9311}"/>
              </a:ext>
            </a:extLst>
          </p:cNvPr>
          <p:cNvPicPr>
            <a:picLocks noChangeAspect="1"/>
          </p:cNvPicPr>
          <p:nvPr/>
        </p:nvPicPr>
        <p:blipFill>
          <a:blip r:embed="rId10"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5" name="Picture 24">
            <a:extLst>
              <a:ext uri="{FF2B5EF4-FFF2-40B4-BE49-F238E27FC236}">
                <a16:creationId xmlns:a16="http://schemas.microsoft.com/office/drawing/2014/main" id="{C337014E-9B88-2E35-E22A-7F0F372EF16D}"/>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6" name="Graphic 25">
            <a:extLst>
              <a:ext uri="{FF2B5EF4-FFF2-40B4-BE49-F238E27FC236}">
                <a16:creationId xmlns:a16="http://schemas.microsoft.com/office/drawing/2014/main" id="{4FD5FD40-1355-666F-AE3E-63E8E9E23E0C}"/>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7" name="Picture 26">
            <a:hlinkClick r:id="" action="ppaction://hlinkshowjump?jump=nextslide"/>
            <a:extLst>
              <a:ext uri="{FF2B5EF4-FFF2-40B4-BE49-F238E27FC236}">
                <a16:creationId xmlns:a16="http://schemas.microsoft.com/office/drawing/2014/main" id="{F1555002-4596-5F87-EA0A-41B5BF99F980}"/>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2" name="TextBox 31">
            <a:extLst>
              <a:ext uri="{FF2B5EF4-FFF2-40B4-BE49-F238E27FC236}">
                <a16:creationId xmlns:a16="http://schemas.microsoft.com/office/drawing/2014/main" id="{60861B4D-127C-7FB1-70EE-EE826E4D2ECC}"/>
              </a:ext>
            </a:extLst>
          </p:cNvPr>
          <p:cNvSpPr txBox="1"/>
          <p:nvPr/>
        </p:nvSpPr>
        <p:spPr>
          <a:xfrm>
            <a:off x="2257994" y="2586024"/>
            <a:ext cx="4804287"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a:t>
            </a:r>
          </a:p>
        </p:txBody>
      </p:sp>
      <p:sp>
        <p:nvSpPr>
          <p:cNvPr id="33" name="TextBox 32">
            <a:extLst>
              <a:ext uri="{FF2B5EF4-FFF2-40B4-BE49-F238E27FC236}">
                <a16:creationId xmlns:a16="http://schemas.microsoft.com/office/drawing/2014/main" id="{A6C87997-76BB-8326-C5FD-69C9919D684E}"/>
              </a:ext>
            </a:extLst>
          </p:cNvPr>
          <p:cNvSpPr txBox="1"/>
          <p:nvPr/>
        </p:nvSpPr>
        <p:spPr>
          <a:xfrm>
            <a:off x="2350985" y="2317801"/>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BB665512-78C0-12F2-3527-4E694068FAC3}"/>
              </a:ext>
            </a:extLst>
          </p:cNvPr>
          <p:cNvSpPr txBox="1"/>
          <p:nvPr/>
        </p:nvSpPr>
        <p:spPr>
          <a:xfrm>
            <a:off x="2350985" y="1750227"/>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318384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750"/>
                                        <p:tgtEl>
                                          <p:spTgt spid="32"/>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750"/>
                                        <p:tgtEl>
                                          <p:spTgt spid="29"/>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8509-6F20-CBF8-86B4-26A939FBAFE1}"/>
              </a:ext>
            </a:extLst>
          </p:cNvPr>
          <p:cNvSpPr>
            <a:spLocks noGrp="1"/>
          </p:cNvSpPr>
          <p:nvPr>
            <p:ph type="sldNum" sz="quarter" idx="12"/>
          </p:nvPr>
        </p:nvSpPr>
        <p:spPr/>
        <p:txBody>
          <a:bodyPr/>
          <a:lstStyle/>
          <a:p>
            <a:fld id="{0242CDCD-B177-42A0-885B-5D2D574B4E13}" type="slidenum">
              <a:rPr lang="en-US" smtClean="0"/>
              <a:pPr/>
              <a:t>14</a:t>
            </a:fld>
            <a:endParaRPr lang="en-US" dirty="0"/>
          </a:p>
        </p:txBody>
      </p:sp>
      <p:pic>
        <p:nvPicPr>
          <p:cNvPr id="3" name="Picture 2">
            <a:hlinkClick r:id="" action="ppaction://hlinkshowjump?jump=firstslide"/>
            <a:extLst>
              <a:ext uri="{FF2B5EF4-FFF2-40B4-BE49-F238E27FC236}">
                <a16:creationId xmlns:a16="http://schemas.microsoft.com/office/drawing/2014/main" id="{D46968DA-3762-8790-75FB-55B5C2B963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8E165D1A-6C55-1243-9A17-7CBC6800C444}"/>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4" name="TextBox 3">
            <a:extLst>
              <a:ext uri="{FF2B5EF4-FFF2-40B4-BE49-F238E27FC236}">
                <a16:creationId xmlns:a16="http://schemas.microsoft.com/office/drawing/2014/main" id="{30A3E75C-CC65-9E72-233F-0A089B1BE295}"/>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99194B00-0537-953E-6D74-3B91E7B559F1}"/>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307E88CD-5BC6-D277-7C0C-D71E47DC5B4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3773795B-298C-CF08-C34E-86DB5A62E0A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8" name="TextBox 7">
            <a:extLst>
              <a:ext uri="{FF2B5EF4-FFF2-40B4-BE49-F238E27FC236}">
                <a16:creationId xmlns:a16="http://schemas.microsoft.com/office/drawing/2014/main" id="{D76A98D2-1C61-8541-5102-6211CE4F2EE8}"/>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9" name="TextBox 8">
            <a:extLst>
              <a:ext uri="{FF2B5EF4-FFF2-40B4-BE49-F238E27FC236}">
                <a16:creationId xmlns:a16="http://schemas.microsoft.com/office/drawing/2014/main" id="{E7AC5D03-A41C-38C9-5E82-1A646A968F8E}"/>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0" name="TextBox 9">
            <a:extLst>
              <a:ext uri="{FF2B5EF4-FFF2-40B4-BE49-F238E27FC236}">
                <a16:creationId xmlns:a16="http://schemas.microsoft.com/office/drawing/2014/main" id="{45122544-5F4B-904D-B84B-7F7A3B342BD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C2E23C73-E998-2F80-D081-62B51FEF9743}"/>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D8CE5956-1E84-469F-8E38-94B97D083122}"/>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EB4B8A86-5B8B-56EA-B0CF-D13EFED1577B}"/>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6098F1E1-251F-DA07-7B5F-753062DDFE07}"/>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95BEE34-BCB8-5B7E-7C4B-EC4CBEF0AC7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FD273E2F-F366-D5B1-85DF-FFFD33A7FA43}"/>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9432ED5D-46A0-16A6-94C3-46D29D70127B}"/>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C6A01CC6-DB18-2932-CC00-67DED1894B77}"/>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0EF331EA-C16A-DE4E-D2DE-5371E789DF0E}"/>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4654DF92-D5BA-790D-4AA7-70183287E1A5}"/>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712938E8-0E31-AD78-DDAD-600E65CF3C67}"/>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BD9F3D86-EFB7-5DF6-95D5-9A62AC9A8635}"/>
              </a:ext>
            </a:extLst>
          </p:cNvPr>
          <p:cNvPicPr>
            <a:picLocks noChangeAspect="1"/>
          </p:cNvPicPr>
          <p:nvPr/>
        </p:nvPicPr>
        <p:blipFill>
          <a:blip r:embed="rId10"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6" name="Picture 25">
            <a:extLst>
              <a:ext uri="{FF2B5EF4-FFF2-40B4-BE49-F238E27FC236}">
                <a16:creationId xmlns:a16="http://schemas.microsoft.com/office/drawing/2014/main" id="{3428EFA9-3802-327C-4188-BB05BA655D75}"/>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BF080AC4-D34C-A1A7-3764-7D979D99FE3F}"/>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6798922D-51DB-DEBF-FD5A-91EC593C5534}"/>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29" name="Group 28">
            <a:extLst>
              <a:ext uri="{FF2B5EF4-FFF2-40B4-BE49-F238E27FC236}">
                <a16:creationId xmlns:a16="http://schemas.microsoft.com/office/drawing/2014/main" id="{79395C3F-7F56-5498-CF9D-43CEF6DFC409}"/>
              </a:ext>
            </a:extLst>
          </p:cNvPr>
          <p:cNvGrpSpPr/>
          <p:nvPr/>
        </p:nvGrpSpPr>
        <p:grpSpPr>
          <a:xfrm>
            <a:off x="2247303" y="2857291"/>
            <a:ext cx="8819930" cy="2289644"/>
            <a:chOff x="-1374769" y="4191000"/>
            <a:chExt cx="25145994" cy="6527873"/>
          </a:xfrm>
        </p:grpSpPr>
        <p:sp>
          <p:nvSpPr>
            <p:cNvPr id="30" name="Oval 29">
              <a:extLst>
                <a:ext uri="{FF2B5EF4-FFF2-40B4-BE49-F238E27FC236}">
                  <a16:creationId xmlns:a16="http://schemas.microsoft.com/office/drawing/2014/main" id="{8B2B52E5-4623-3BD0-2E2A-8AEFA38684F1}"/>
                </a:ext>
              </a:extLst>
            </p:cNvPr>
            <p:cNvSpPr/>
            <p:nvPr/>
          </p:nvSpPr>
          <p:spPr>
            <a:xfrm>
              <a:off x="17243352" y="4191000"/>
              <a:ext cx="6527873" cy="6527873"/>
            </a:xfrm>
            <a:prstGeom prst="ellips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1" name="Oval 30">
              <a:extLst>
                <a:ext uri="{FF2B5EF4-FFF2-40B4-BE49-F238E27FC236}">
                  <a16:creationId xmlns:a16="http://schemas.microsoft.com/office/drawing/2014/main" id="{992FAC6B-1614-8648-2755-26F61E3D8313}"/>
                </a:ext>
              </a:extLst>
            </p:cNvPr>
            <p:cNvSpPr/>
            <p:nvPr/>
          </p:nvSpPr>
          <p:spPr>
            <a:xfrm>
              <a:off x="17556292" y="4503940"/>
              <a:ext cx="5901993" cy="5901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2" name="Group 31">
              <a:extLst>
                <a:ext uri="{FF2B5EF4-FFF2-40B4-BE49-F238E27FC236}">
                  <a16:creationId xmlns:a16="http://schemas.microsoft.com/office/drawing/2014/main" id="{8969B229-9C01-C076-6E3D-BFD0F2443D75}"/>
                </a:ext>
              </a:extLst>
            </p:cNvPr>
            <p:cNvGrpSpPr/>
            <p:nvPr/>
          </p:nvGrpSpPr>
          <p:grpSpPr>
            <a:xfrm>
              <a:off x="14423026" y="5533090"/>
              <a:ext cx="4813579" cy="4089245"/>
              <a:chOff x="2974131" y="6019800"/>
              <a:chExt cx="5062509" cy="4300718"/>
            </a:xfrm>
          </p:grpSpPr>
          <p:grpSp>
            <p:nvGrpSpPr>
              <p:cNvPr id="55" name="Group 54">
                <a:extLst>
                  <a:ext uri="{FF2B5EF4-FFF2-40B4-BE49-F238E27FC236}">
                    <a16:creationId xmlns:a16="http://schemas.microsoft.com/office/drawing/2014/main" id="{6FFFC93C-429B-826B-CBCF-5C610906C639}"/>
                  </a:ext>
                </a:extLst>
              </p:cNvPr>
              <p:cNvGrpSpPr/>
              <p:nvPr/>
            </p:nvGrpSpPr>
            <p:grpSpPr>
              <a:xfrm>
                <a:off x="2974131" y="8001000"/>
                <a:ext cx="5062509" cy="2319518"/>
                <a:chOff x="2974131" y="6328336"/>
                <a:chExt cx="5062509" cy="2319518"/>
              </a:xfrm>
            </p:grpSpPr>
            <p:sp>
              <p:nvSpPr>
                <p:cNvPr id="59" name="Rectangle 58">
                  <a:extLst>
                    <a:ext uri="{FF2B5EF4-FFF2-40B4-BE49-F238E27FC236}">
                      <a16:creationId xmlns:a16="http://schemas.microsoft.com/office/drawing/2014/main" id="{008D83F1-FB88-AF5E-438C-775993131577}"/>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60" name="Rectangle 59">
                  <a:extLst>
                    <a:ext uri="{FF2B5EF4-FFF2-40B4-BE49-F238E27FC236}">
                      <a16:creationId xmlns:a16="http://schemas.microsoft.com/office/drawing/2014/main" id="{ADF56331-1E0C-1ABD-BC53-E232D2828518}"/>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nvGrpSpPr>
              <p:cNvPr id="56" name="Group 55">
                <a:extLst>
                  <a:ext uri="{FF2B5EF4-FFF2-40B4-BE49-F238E27FC236}">
                    <a16:creationId xmlns:a16="http://schemas.microsoft.com/office/drawing/2014/main" id="{A952A086-CCCF-1523-263A-8296093A9789}"/>
                  </a:ext>
                </a:extLst>
              </p:cNvPr>
              <p:cNvGrpSpPr/>
              <p:nvPr/>
            </p:nvGrpSpPr>
            <p:grpSpPr>
              <a:xfrm flipV="1">
                <a:off x="2974131" y="6019800"/>
                <a:ext cx="5062509" cy="2319518"/>
                <a:chOff x="2974131" y="6328336"/>
                <a:chExt cx="5062509" cy="2319518"/>
              </a:xfrm>
            </p:grpSpPr>
            <p:sp>
              <p:nvSpPr>
                <p:cNvPr id="57" name="Rectangle 56">
                  <a:extLst>
                    <a:ext uri="{FF2B5EF4-FFF2-40B4-BE49-F238E27FC236}">
                      <a16:creationId xmlns:a16="http://schemas.microsoft.com/office/drawing/2014/main" id="{A17231A0-1B98-6F3D-0103-050D0C49FE3F}"/>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8" name="Rectangle 57">
                  <a:extLst>
                    <a:ext uri="{FF2B5EF4-FFF2-40B4-BE49-F238E27FC236}">
                      <a16:creationId xmlns:a16="http://schemas.microsoft.com/office/drawing/2014/main" id="{527DE201-70FE-2A20-D614-0FEFB2C0156B}"/>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sp>
          <p:nvSpPr>
            <p:cNvPr id="33" name="Oval 32">
              <a:extLst>
                <a:ext uri="{FF2B5EF4-FFF2-40B4-BE49-F238E27FC236}">
                  <a16:creationId xmlns:a16="http://schemas.microsoft.com/office/drawing/2014/main" id="{FD799F5E-7F43-2D74-C7C0-971F1BA40C0F}"/>
                </a:ext>
              </a:extLst>
            </p:cNvPr>
            <p:cNvSpPr/>
            <p:nvPr/>
          </p:nvSpPr>
          <p:spPr>
            <a:xfrm>
              <a:off x="9394752" y="4191000"/>
              <a:ext cx="6527873" cy="6527873"/>
            </a:xfrm>
            <a:prstGeom prst="ellipse">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4" name="Oval 33">
              <a:extLst>
                <a:ext uri="{FF2B5EF4-FFF2-40B4-BE49-F238E27FC236}">
                  <a16:creationId xmlns:a16="http://schemas.microsoft.com/office/drawing/2014/main" id="{8370F7D4-9AD1-5114-7E3B-73EC6706B240}"/>
                </a:ext>
              </a:extLst>
            </p:cNvPr>
            <p:cNvSpPr/>
            <p:nvPr/>
          </p:nvSpPr>
          <p:spPr>
            <a:xfrm>
              <a:off x="9707692" y="4503940"/>
              <a:ext cx="5901993" cy="5901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5" name="Group 34">
              <a:extLst>
                <a:ext uri="{FF2B5EF4-FFF2-40B4-BE49-F238E27FC236}">
                  <a16:creationId xmlns:a16="http://schemas.microsoft.com/office/drawing/2014/main" id="{B42B7EB7-A1F1-64A6-04D2-DB93839E7C30}"/>
                </a:ext>
              </a:extLst>
            </p:cNvPr>
            <p:cNvGrpSpPr/>
            <p:nvPr/>
          </p:nvGrpSpPr>
          <p:grpSpPr>
            <a:xfrm>
              <a:off x="6574426" y="5533090"/>
              <a:ext cx="4813579" cy="4089245"/>
              <a:chOff x="2974131" y="6019800"/>
              <a:chExt cx="5062509" cy="4300718"/>
            </a:xfrm>
          </p:grpSpPr>
          <p:grpSp>
            <p:nvGrpSpPr>
              <p:cNvPr id="49" name="Group 48">
                <a:extLst>
                  <a:ext uri="{FF2B5EF4-FFF2-40B4-BE49-F238E27FC236}">
                    <a16:creationId xmlns:a16="http://schemas.microsoft.com/office/drawing/2014/main" id="{29B8A887-119A-1A5E-DFE1-D3ECF1C68C9C}"/>
                  </a:ext>
                </a:extLst>
              </p:cNvPr>
              <p:cNvGrpSpPr/>
              <p:nvPr/>
            </p:nvGrpSpPr>
            <p:grpSpPr>
              <a:xfrm>
                <a:off x="2974131" y="8001000"/>
                <a:ext cx="5062509" cy="2319518"/>
                <a:chOff x="2974131" y="6328336"/>
                <a:chExt cx="5062509" cy="2319518"/>
              </a:xfrm>
            </p:grpSpPr>
            <p:sp>
              <p:nvSpPr>
                <p:cNvPr id="53" name="Rectangle 52">
                  <a:extLst>
                    <a:ext uri="{FF2B5EF4-FFF2-40B4-BE49-F238E27FC236}">
                      <a16:creationId xmlns:a16="http://schemas.microsoft.com/office/drawing/2014/main" id="{324FDFA7-205E-7B87-B0A5-F1108DC04215}"/>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4" name="Rectangle 53">
                  <a:extLst>
                    <a:ext uri="{FF2B5EF4-FFF2-40B4-BE49-F238E27FC236}">
                      <a16:creationId xmlns:a16="http://schemas.microsoft.com/office/drawing/2014/main" id="{73B0D039-E21E-755F-3BE3-8ADD0013C4C8}"/>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nvGrpSpPr>
              <p:cNvPr id="50" name="Group 49">
                <a:extLst>
                  <a:ext uri="{FF2B5EF4-FFF2-40B4-BE49-F238E27FC236}">
                    <a16:creationId xmlns:a16="http://schemas.microsoft.com/office/drawing/2014/main" id="{81E85B9D-A7F8-F081-B99F-79B3310D281D}"/>
                  </a:ext>
                </a:extLst>
              </p:cNvPr>
              <p:cNvGrpSpPr/>
              <p:nvPr/>
            </p:nvGrpSpPr>
            <p:grpSpPr>
              <a:xfrm flipV="1">
                <a:off x="2974131" y="6019800"/>
                <a:ext cx="5062509" cy="2319518"/>
                <a:chOff x="2974131" y="6328336"/>
                <a:chExt cx="5062509" cy="2319518"/>
              </a:xfrm>
            </p:grpSpPr>
            <p:sp>
              <p:nvSpPr>
                <p:cNvPr id="51" name="Rectangle 50">
                  <a:extLst>
                    <a:ext uri="{FF2B5EF4-FFF2-40B4-BE49-F238E27FC236}">
                      <a16:creationId xmlns:a16="http://schemas.microsoft.com/office/drawing/2014/main" id="{81FBACBA-8719-B41E-8E8B-70363232B30E}"/>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2" name="Rectangle 51">
                  <a:extLst>
                    <a:ext uri="{FF2B5EF4-FFF2-40B4-BE49-F238E27FC236}">
                      <a16:creationId xmlns:a16="http://schemas.microsoft.com/office/drawing/2014/main" id="{7029434F-16AC-5BBF-A9FD-0497247D529A}"/>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sp>
          <p:nvSpPr>
            <p:cNvPr id="36" name="Oval 35">
              <a:extLst>
                <a:ext uri="{FF2B5EF4-FFF2-40B4-BE49-F238E27FC236}">
                  <a16:creationId xmlns:a16="http://schemas.microsoft.com/office/drawing/2014/main" id="{0ADC7FCC-D819-5EDB-5C22-C2F074A99BE1}"/>
                </a:ext>
              </a:extLst>
            </p:cNvPr>
            <p:cNvSpPr/>
            <p:nvPr/>
          </p:nvSpPr>
          <p:spPr>
            <a:xfrm>
              <a:off x="1445551" y="4191000"/>
              <a:ext cx="6527873" cy="6527873"/>
            </a:xfrm>
            <a:prstGeom prst="ellips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7" name="Oval 36">
              <a:extLst>
                <a:ext uri="{FF2B5EF4-FFF2-40B4-BE49-F238E27FC236}">
                  <a16:creationId xmlns:a16="http://schemas.microsoft.com/office/drawing/2014/main" id="{E0D62E62-184F-883F-38C6-0D512A0FA287}"/>
                </a:ext>
              </a:extLst>
            </p:cNvPr>
            <p:cNvSpPr/>
            <p:nvPr/>
          </p:nvSpPr>
          <p:spPr>
            <a:xfrm>
              <a:off x="1758491" y="4503940"/>
              <a:ext cx="5901993" cy="5901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8" name="Group 37">
              <a:extLst>
                <a:ext uri="{FF2B5EF4-FFF2-40B4-BE49-F238E27FC236}">
                  <a16:creationId xmlns:a16="http://schemas.microsoft.com/office/drawing/2014/main" id="{09700FC0-B37A-F13B-6EA2-2000498D1DE2}"/>
                </a:ext>
              </a:extLst>
            </p:cNvPr>
            <p:cNvGrpSpPr/>
            <p:nvPr/>
          </p:nvGrpSpPr>
          <p:grpSpPr>
            <a:xfrm>
              <a:off x="-1374769" y="5533097"/>
              <a:ext cx="4813579" cy="4089230"/>
              <a:chOff x="2974137" y="6019807"/>
              <a:chExt cx="5062509" cy="4300703"/>
            </a:xfrm>
          </p:grpSpPr>
          <p:grpSp>
            <p:nvGrpSpPr>
              <p:cNvPr id="43" name="Group 42">
                <a:extLst>
                  <a:ext uri="{FF2B5EF4-FFF2-40B4-BE49-F238E27FC236}">
                    <a16:creationId xmlns:a16="http://schemas.microsoft.com/office/drawing/2014/main" id="{E5F28D23-2B57-91C4-4273-06D7F6308C70}"/>
                  </a:ext>
                </a:extLst>
              </p:cNvPr>
              <p:cNvGrpSpPr/>
              <p:nvPr/>
            </p:nvGrpSpPr>
            <p:grpSpPr>
              <a:xfrm>
                <a:off x="2974137" y="8000993"/>
                <a:ext cx="5062509" cy="2319517"/>
                <a:chOff x="2974137" y="6328329"/>
                <a:chExt cx="5062509" cy="2319517"/>
              </a:xfrm>
            </p:grpSpPr>
            <p:sp>
              <p:nvSpPr>
                <p:cNvPr id="47" name="Rectangle 46">
                  <a:extLst>
                    <a:ext uri="{FF2B5EF4-FFF2-40B4-BE49-F238E27FC236}">
                      <a16:creationId xmlns:a16="http://schemas.microsoft.com/office/drawing/2014/main" id="{7F1BE77A-65EC-2091-6470-721B0D71493E}"/>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8" name="Rectangle 47">
                  <a:extLst>
                    <a:ext uri="{FF2B5EF4-FFF2-40B4-BE49-F238E27FC236}">
                      <a16:creationId xmlns:a16="http://schemas.microsoft.com/office/drawing/2014/main" id="{65018C2F-88C2-D2A8-2245-BD4FE70D55E4}"/>
                    </a:ext>
                  </a:extLst>
                </p:cNvPr>
                <p:cNvSpPr/>
                <p:nvPr/>
              </p:nvSpPr>
              <p:spPr>
                <a:xfrm rot="2700000" flipH="1">
                  <a:off x="4345633" y="4956833"/>
                  <a:ext cx="2319517"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nvGrpSpPr>
              <p:cNvPr id="44" name="Group 43">
                <a:extLst>
                  <a:ext uri="{FF2B5EF4-FFF2-40B4-BE49-F238E27FC236}">
                    <a16:creationId xmlns:a16="http://schemas.microsoft.com/office/drawing/2014/main" id="{37341772-1DC9-F2F1-8905-B7BA7A32A7F9}"/>
                  </a:ext>
                </a:extLst>
              </p:cNvPr>
              <p:cNvGrpSpPr/>
              <p:nvPr/>
            </p:nvGrpSpPr>
            <p:grpSpPr>
              <a:xfrm flipV="1">
                <a:off x="2974137" y="6019807"/>
                <a:ext cx="5062509" cy="2319517"/>
                <a:chOff x="2974137" y="6328330"/>
                <a:chExt cx="5062509" cy="2319517"/>
              </a:xfrm>
            </p:grpSpPr>
            <p:sp>
              <p:nvSpPr>
                <p:cNvPr id="45" name="Rectangle 44">
                  <a:extLst>
                    <a:ext uri="{FF2B5EF4-FFF2-40B4-BE49-F238E27FC236}">
                      <a16:creationId xmlns:a16="http://schemas.microsoft.com/office/drawing/2014/main" id="{1F87F181-BFA3-DB1C-1C8F-2563C67002CA}"/>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6" name="Rectangle 45">
                  <a:extLst>
                    <a:ext uri="{FF2B5EF4-FFF2-40B4-BE49-F238E27FC236}">
                      <a16:creationId xmlns:a16="http://schemas.microsoft.com/office/drawing/2014/main" id="{A09AFAFD-FDE5-C461-61BF-57D359299B26}"/>
                    </a:ext>
                  </a:extLst>
                </p:cNvPr>
                <p:cNvSpPr/>
                <p:nvPr/>
              </p:nvSpPr>
              <p:spPr>
                <a:xfrm rot="2700000" flipH="1">
                  <a:off x="4345633" y="4956834"/>
                  <a:ext cx="2319517"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sp>
          <p:nvSpPr>
            <p:cNvPr id="39" name="TextBox 38">
              <a:extLst>
                <a:ext uri="{FF2B5EF4-FFF2-40B4-BE49-F238E27FC236}">
                  <a16:creationId xmlns:a16="http://schemas.microsoft.com/office/drawing/2014/main" id="{ADB37EDE-5C5B-318B-1235-DFF5E553ECB2}"/>
                </a:ext>
              </a:extLst>
            </p:cNvPr>
            <p:cNvSpPr txBox="1">
              <a:spLocks noChangeArrowheads="1"/>
            </p:cNvSpPr>
            <p:nvPr/>
          </p:nvSpPr>
          <p:spPr bwMode="auto">
            <a:xfrm>
              <a:off x="530226" y="6712445"/>
              <a:ext cx="2241165" cy="227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1D3347"/>
                  </a:solidFill>
                  <a:latin typeface="Bebas Neue" panose="020B0606020202050201" pitchFamily="34" charset="0"/>
                </a:rPr>
                <a:t>01</a:t>
              </a:r>
            </a:p>
          </p:txBody>
        </p:sp>
        <p:sp>
          <p:nvSpPr>
            <p:cNvPr id="41" name="TextBox 40">
              <a:extLst>
                <a:ext uri="{FF2B5EF4-FFF2-40B4-BE49-F238E27FC236}">
                  <a16:creationId xmlns:a16="http://schemas.microsoft.com/office/drawing/2014/main" id="{3A6CFC4A-F883-1F41-30D8-68CE229F6E16}"/>
                </a:ext>
              </a:extLst>
            </p:cNvPr>
            <p:cNvSpPr txBox="1">
              <a:spLocks noChangeArrowheads="1"/>
            </p:cNvSpPr>
            <p:nvPr/>
          </p:nvSpPr>
          <p:spPr bwMode="auto">
            <a:xfrm>
              <a:off x="8455026" y="6712445"/>
              <a:ext cx="2241165" cy="227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0157D8"/>
                  </a:solidFill>
                  <a:latin typeface="Bebas Neue" panose="020B0606020202050201" pitchFamily="34" charset="0"/>
                </a:rPr>
                <a:t>02</a:t>
              </a:r>
            </a:p>
          </p:txBody>
        </p:sp>
        <p:sp>
          <p:nvSpPr>
            <p:cNvPr id="42" name="TextBox 41">
              <a:extLst>
                <a:ext uri="{FF2B5EF4-FFF2-40B4-BE49-F238E27FC236}">
                  <a16:creationId xmlns:a16="http://schemas.microsoft.com/office/drawing/2014/main" id="{DFF099E2-5322-F8AF-9E2A-E1E100C016DA}"/>
                </a:ext>
              </a:extLst>
            </p:cNvPr>
            <p:cNvSpPr txBox="1">
              <a:spLocks noChangeArrowheads="1"/>
            </p:cNvSpPr>
            <p:nvPr/>
          </p:nvSpPr>
          <p:spPr bwMode="auto">
            <a:xfrm>
              <a:off x="16424660" y="6712445"/>
              <a:ext cx="2241165" cy="227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1D3347"/>
                  </a:solidFill>
                  <a:latin typeface="Bebas Neue" panose="020B0606020202050201" pitchFamily="34" charset="0"/>
                </a:rPr>
                <a:t>03</a:t>
              </a:r>
            </a:p>
          </p:txBody>
        </p:sp>
      </p:grpSp>
      <p:sp>
        <p:nvSpPr>
          <p:cNvPr id="12" name="TextBox 11">
            <a:extLst>
              <a:ext uri="{FF2B5EF4-FFF2-40B4-BE49-F238E27FC236}">
                <a16:creationId xmlns:a16="http://schemas.microsoft.com/office/drawing/2014/main" id="{D11A27E2-F6E3-5192-2CA4-6C636D7B555E}"/>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495EB996-C875-ED87-3F14-C18F27778449}"/>
              </a:ext>
            </a:extLst>
          </p:cNvPr>
          <p:cNvSpPr txBox="1"/>
          <p:nvPr/>
        </p:nvSpPr>
        <p:spPr>
          <a:xfrm>
            <a:off x="3941340" y="3514981"/>
            <a:ext cx="1429579" cy="1069332"/>
          </a:xfrm>
          <a:prstGeom prst="rect">
            <a:avLst/>
          </a:prstGeom>
          <a:noFill/>
        </p:spPr>
        <p:txBody>
          <a:bodyPr wrap="square">
            <a:spAutoFit/>
          </a:bodyPr>
          <a:lstStyle/>
          <a:p>
            <a:pPr>
              <a:lnSpc>
                <a:spcPct val="150000"/>
              </a:lnSpc>
            </a:pPr>
            <a:r>
              <a:rPr lang="en-US" sz="105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rgbClr val="1D3347"/>
                </a:solidFill>
                <a:latin typeface="Times New Roman" panose="02020603050405020304" pitchFamily="18" charset="0"/>
                <a:cs typeface="Times New Roman" panose="02020603050405020304" pitchFamily="18" charset="0"/>
              </a:rPr>
              <a:t>Minaro</a:t>
            </a:r>
            <a:r>
              <a:rPr lang="en-US" sz="11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100" dirty="0">
              <a:solidFill>
                <a:srgbClr val="1D3347"/>
              </a:solidFill>
            </a:endParaRPr>
          </a:p>
        </p:txBody>
      </p:sp>
      <p:sp>
        <p:nvSpPr>
          <p:cNvPr id="61" name="TextBox 60">
            <a:extLst>
              <a:ext uri="{FF2B5EF4-FFF2-40B4-BE49-F238E27FC236}">
                <a16:creationId xmlns:a16="http://schemas.microsoft.com/office/drawing/2014/main" id="{7C06D23B-3BE2-EBAC-2036-F82352560451}"/>
              </a:ext>
            </a:extLst>
          </p:cNvPr>
          <p:cNvSpPr txBox="1"/>
          <p:nvPr/>
        </p:nvSpPr>
        <p:spPr>
          <a:xfrm>
            <a:off x="6729513" y="3514981"/>
            <a:ext cx="1429579" cy="1069332"/>
          </a:xfrm>
          <a:prstGeom prst="rect">
            <a:avLst/>
          </a:prstGeom>
          <a:noFill/>
        </p:spPr>
        <p:txBody>
          <a:bodyPr wrap="square">
            <a:spAutoFit/>
          </a:bodyPr>
          <a:lstStyle/>
          <a:p>
            <a:pPr>
              <a:lnSpc>
                <a:spcPct val="150000"/>
              </a:lnSpc>
            </a:pPr>
            <a:r>
              <a:rPr lang="en-US" sz="105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rgbClr val="1D3347"/>
                </a:solidFill>
                <a:latin typeface="Times New Roman" panose="02020603050405020304" pitchFamily="18" charset="0"/>
                <a:cs typeface="Times New Roman" panose="02020603050405020304" pitchFamily="18" charset="0"/>
              </a:rPr>
              <a:t>Minaro</a:t>
            </a:r>
            <a:r>
              <a:rPr lang="en-US" sz="11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100" dirty="0">
              <a:solidFill>
                <a:srgbClr val="1D3347"/>
              </a:solidFill>
            </a:endParaRPr>
          </a:p>
        </p:txBody>
      </p:sp>
      <p:sp>
        <p:nvSpPr>
          <p:cNvPr id="62" name="TextBox 61">
            <a:extLst>
              <a:ext uri="{FF2B5EF4-FFF2-40B4-BE49-F238E27FC236}">
                <a16:creationId xmlns:a16="http://schemas.microsoft.com/office/drawing/2014/main" id="{E3FE62C5-970A-1904-E2E5-41FC1E52CDB8}"/>
              </a:ext>
            </a:extLst>
          </p:cNvPr>
          <p:cNvSpPr txBox="1"/>
          <p:nvPr/>
        </p:nvSpPr>
        <p:spPr>
          <a:xfrm>
            <a:off x="9482422" y="3514981"/>
            <a:ext cx="1429579" cy="1069332"/>
          </a:xfrm>
          <a:prstGeom prst="rect">
            <a:avLst/>
          </a:prstGeom>
          <a:noFill/>
        </p:spPr>
        <p:txBody>
          <a:bodyPr wrap="square">
            <a:spAutoFit/>
          </a:bodyPr>
          <a:lstStyle/>
          <a:p>
            <a:pPr>
              <a:lnSpc>
                <a:spcPct val="150000"/>
              </a:lnSpc>
            </a:pPr>
            <a:r>
              <a:rPr lang="en-US" sz="105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rgbClr val="1D3347"/>
                </a:solidFill>
                <a:latin typeface="Times New Roman" panose="02020603050405020304" pitchFamily="18" charset="0"/>
                <a:cs typeface="Times New Roman" panose="02020603050405020304" pitchFamily="18" charset="0"/>
              </a:rPr>
              <a:t>Minaro</a:t>
            </a:r>
            <a:r>
              <a:rPr lang="en-US" sz="11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100" dirty="0">
              <a:solidFill>
                <a:srgbClr val="1D3347"/>
              </a:solidFill>
            </a:endParaRPr>
          </a:p>
        </p:txBody>
      </p:sp>
    </p:spTree>
    <p:extLst>
      <p:ext uri="{BB962C8B-B14F-4D97-AF65-F5344CB8AC3E}">
        <p14:creationId xmlns:p14="http://schemas.microsoft.com/office/powerpoint/2010/main" val="19496050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750"/>
                                        <p:tgtEl>
                                          <p:spTgt spid="29"/>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p:tgtEl>
                                          <p:spTgt spid="13"/>
                                        </p:tgtEl>
                                        <p:attrNameLst>
                                          <p:attrName>ppt_y</p:attrName>
                                        </p:attrNameLst>
                                      </p:cBhvr>
                                      <p:tavLst>
                                        <p:tav tm="0">
                                          <p:val>
                                            <p:strVal val="#ppt_y+#ppt_h*1.125000"/>
                                          </p:val>
                                        </p:tav>
                                        <p:tav tm="100000">
                                          <p:val>
                                            <p:strVal val="#ppt_y"/>
                                          </p:val>
                                        </p:tav>
                                      </p:tavLst>
                                    </p:anim>
                                    <p:animEffect transition="in" filter="wipe(up)">
                                      <p:cBhvr>
                                        <p:cTn id="16" dur="750"/>
                                        <p:tgtEl>
                                          <p:spTgt spid="13"/>
                                        </p:tgtEl>
                                      </p:cBhvr>
                                    </p:animEffect>
                                  </p:childTnLst>
                                </p:cTn>
                              </p:par>
                            </p:childTnLst>
                          </p:cTn>
                        </p:par>
                        <p:par>
                          <p:cTn id="17" fill="hold">
                            <p:stCondLst>
                              <p:cond delay="2250"/>
                            </p:stCondLst>
                            <p:childTnLst>
                              <p:par>
                                <p:cTn id="18" presetID="12" presetClass="entr" presetSubtype="4"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750"/>
                                        <p:tgtEl>
                                          <p:spTgt spid="61"/>
                                        </p:tgtEl>
                                        <p:attrNameLst>
                                          <p:attrName>ppt_y</p:attrName>
                                        </p:attrNameLst>
                                      </p:cBhvr>
                                      <p:tavLst>
                                        <p:tav tm="0">
                                          <p:val>
                                            <p:strVal val="#ppt_y+#ppt_h*1.125000"/>
                                          </p:val>
                                        </p:tav>
                                        <p:tav tm="100000">
                                          <p:val>
                                            <p:strVal val="#ppt_y"/>
                                          </p:val>
                                        </p:tav>
                                      </p:tavLst>
                                    </p:anim>
                                    <p:animEffect transition="in" filter="wipe(up)">
                                      <p:cBhvr>
                                        <p:cTn id="21" dur="750"/>
                                        <p:tgtEl>
                                          <p:spTgt spid="61"/>
                                        </p:tgtEl>
                                      </p:cBhvr>
                                    </p:animEffect>
                                  </p:childTnLst>
                                </p:cTn>
                              </p:par>
                            </p:childTnLst>
                          </p:cTn>
                        </p:par>
                        <p:par>
                          <p:cTn id="22" fill="hold">
                            <p:stCondLst>
                              <p:cond delay="3000"/>
                            </p:stCondLst>
                            <p:childTnLst>
                              <p:par>
                                <p:cTn id="23" presetID="12" presetClass="entr" presetSubtype="4"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750"/>
                                        <p:tgtEl>
                                          <p:spTgt spid="62"/>
                                        </p:tgtEl>
                                        <p:attrNameLst>
                                          <p:attrName>ppt_y</p:attrName>
                                        </p:attrNameLst>
                                      </p:cBhvr>
                                      <p:tavLst>
                                        <p:tav tm="0">
                                          <p:val>
                                            <p:strVal val="#ppt_y+#ppt_h*1.125000"/>
                                          </p:val>
                                        </p:tav>
                                        <p:tav tm="100000">
                                          <p:val>
                                            <p:strVal val="#ppt_y"/>
                                          </p:val>
                                        </p:tav>
                                      </p:tavLst>
                                    </p:anim>
                                    <p:animEffect transition="in" filter="wipe(up)">
                                      <p:cBhvr>
                                        <p:cTn id="26"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918CE2-50EC-AFD9-5536-20FCA9A90CAC}"/>
              </a:ext>
            </a:extLst>
          </p:cNvPr>
          <p:cNvSpPr>
            <a:spLocks noGrp="1"/>
          </p:cNvSpPr>
          <p:nvPr>
            <p:ph type="sldNum" sz="quarter" idx="12"/>
          </p:nvPr>
        </p:nvSpPr>
        <p:spPr/>
        <p:txBody>
          <a:bodyPr/>
          <a:lstStyle/>
          <a:p>
            <a:fld id="{0242CDCD-B177-42A0-885B-5D2D574B4E13}" type="slidenum">
              <a:rPr lang="en-US" smtClean="0"/>
              <a:pPr/>
              <a:t>15</a:t>
            </a:fld>
            <a:endParaRPr lang="en-US" dirty="0"/>
          </a:p>
        </p:txBody>
      </p:sp>
      <p:pic>
        <p:nvPicPr>
          <p:cNvPr id="39" name="Picture Placeholder 38">
            <a:extLst>
              <a:ext uri="{FF2B5EF4-FFF2-40B4-BE49-F238E27FC236}">
                <a16:creationId xmlns:a16="http://schemas.microsoft.com/office/drawing/2014/main" id="{1C87AB7D-647F-76FD-FC38-9FF90E63E63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3839" b="13839"/>
          <a:stretch>
            <a:fillRect/>
          </a:stretch>
        </p:blipFill>
        <p:spPr/>
      </p:pic>
      <p:pic>
        <p:nvPicPr>
          <p:cNvPr id="37" name="Picture Placeholder 36">
            <a:extLst>
              <a:ext uri="{FF2B5EF4-FFF2-40B4-BE49-F238E27FC236}">
                <a16:creationId xmlns:a16="http://schemas.microsoft.com/office/drawing/2014/main" id="{9A0D037D-A255-6B83-0FF4-A9EF403E9B37}"/>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1188" t="313" r="27374" b="-313"/>
          <a:stretch/>
        </p:blipFill>
        <p:spPr>
          <a:xfrm>
            <a:off x="6807677" y="2451402"/>
            <a:ext cx="1926404" cy="2090343"/>
          </a:xfrm>
        </p:spPr>
      </p:pic>
      <p:pic>
        <p:nvPicPr>
          <p:cNvPr id="35" name="Picture Placeholder 34">
            <a:extLst>
              <a:ext uri="{FF2B5EF4-FFF2-40B4-BE49-F238E27FC236}">
                <a16:creationId xmlns:a16="http://schemas.microsoft.com/office/drawing/2014/main" id="{3AA8D792-83C1-25E9-56B6-658A4DE7481B}"/>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32716" r="32716"/>
          <a:stretch>
            <a:fillRect/>
          </a:stretch>
        </p:blipFill>
        <p:spPr/>
      </p:pic>
      <p:pic>
        <p:nvPicPr>
          <p:cNvPr id="33" name="Picture Placeholder 32">
            <a:extLst>
              <a:ext uri="{FF2B5EF4-FFF2-40B4-BE49-F238E27FC236}">
                <a16:creationId xmlns:a16="http://schemas.microsoft.com/office/drawing/2014/main" id="{696C2878-E2FE-EB39-C200-523FBA340491}"/>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t="13839" b="13839"/>
          <a:stretch>
            <a:fillRect/>
          </a:stretch>
        </p:blipFill>
        <p:spPr/>
      </p:pic>
      <p:pic>
        <p:nvPicPr>
          <p:cNvPr id="7" name="Picture 6">
            <a:hlinkClick r:id="" action="ppaction://hlinkshowjump?jump=firstslide"/>
            <a:extLst>
              <a:ext uri="{FF2B5EF4-FFF2-40B4-BE49-F238E27FC236}">
                <a16:creationId xmlns:a16="http://schemas.microsoft.com/office/drawing/2014/main" id="{768010B8-D18A-5E95-BE98-00DA4A3144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8" name="Picture 7">
            <a:hlinkClick r:id="" action="ppaction://hlinkshowjump?jump=previousslide"/>
            <a:extLst>
              <a:ext uri="{FF2B5EF4-FFF2-40B4-BE49-F238E27FC236}">
                <a16:creationId xmlns:a16="http://schemas.microsoft.com/office/drawing/2014/main" id="{D9A94846-2AA3-00E8-339B-32219E6108FE}"/>
              </a:ext>
            </a:extLst>
          </p:cNvPr>
          <p:cNvPicPr>
            <a:picLocks noChangeAspect="1"/>
          </p:cNvPicPr>
          <p:nvPr/>
        </p:nvPicPr>
        <p:blipFill>
          <a:blip r:embed="rId7" cstate="print">
            <a:biLevel thresh="25000"/>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9" name="TextBox 8">
            <a:extLst>
              <a:ext uri="{FF2B5EF4-FFF2-40B4-BE49-F238E27FC236}">
                <a16:creationId xmlns:a16="http://schemas.microsoft.com/office/drawing/2014/main" id="{066DA31A-C54A-ADAA-F70A-CB2B76046D18}"/>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10" name="TextBox 9">
            <a:extLst>
              <a:ext uri="{FF2B5EF4-FFF2-40B4-BE49-F238E27FC236}">
                <a16:creationId xmlns:a16="http://schemas.microsoft.com/office/drawing/2014/main" id="{2176E92D-02C6-0A9D-9758-4B0A6EEBC157}"/>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11" name="TextBox 10">
            <a:extLst>
              <a:ext uri="{FF2B5EF4-FFF2-40B4-BE49-F238E27FC236}">
                <a16:creationId xmlns:a16="http://schemas.microsoft.com/office/drawing/2014/main" id="{5BB07BD5-34EA-097F-C9A7-3813396640DC}"/>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12" name="TextBox 11">
            <a:extLst>
              <a:ext uri="{FF2B5EF4-FFF2-40B4-BE49-F238E27FC236}">
                <a16:creationId xmlns:a16="http://schemas.microsoft.com/office/drawing/2014/main" id="{C40F1C23-696B-56BF-878D-7B28EA0BFE00}"/>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3" name="TextBox 12">
            <a:extLst>
              <a:ext uri="{FF2B5EF4-FFF2-40B4-BE49-F238E27FC236}">
                <a16:creationId xmlns:a16="http://schemas.microsoft.com/office/drawing/2014/main" id="{B5A19748-29AB-D3FF-2E84-9A6975DBCD41}"/>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4" name="TextBox 13">
            <a:extLst>
              <a:ext uri="{FF2B5EF4-FFF2-40B4-BE49-F238E27FC236}">
                <a16:creationId xmlns:a16="http://schemas.microsoft.com/office/drawing/2014/main" id="{8A5FA61C-6351-2B8B-7AB0-9D7D4C4AA491}"/>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5" name="TextBox 14">
            <a:extLst>
              <a:ext uri="{FF2B5EF4-FFF2-40B4-BE49-F238E27FC236}">
                <a16:creationId xmlns:a16="http://schemas.microsoft.com/office/drawing/2014/main" id="{94E2FEAF-B7B9-AE3C-6EDB-7D6B75160356}"/>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6" name="TextBox 15">
            <a:extLst>
              <a:ext uri="{FF2B5EF4-FFF2-40B4-BE49-F238E27FC236}">
                <a16:creationId xmlns:a16="http://schemas.microsoft.com/office/drawing/2014/main" id="{9073225F-0D7C-6999-F9EE-3001DA3D5EAC}"/>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7" name="TextBox 16">
            <a:extLst>
              <a:ext uri="{FF2B5EF4-FFF2-40B4-BE49-F238E27FC236}">
                <a16:creationId xmlns:a16="http://schemas.microsoft.com/office/drawing/2014/main" id="{F5DDEDF8-7919-9AC4-CCB3-43ADC150A277}"/>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8" name="TextBox 17">
            <a:extLst>
              <a:ext uri="{FF2B5EF4-FFF2-40B4-BE49-F238E27FC236}">
                <a16:creationId xmlns:a16="http://schemas.microsoft.com/office/drawing/2014/main" id="{4468C157-F7FD-0810-954C-4989650B1604}"/>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9" name="TextBox 18">
            <a:extLst>
              <a:ext uri="{FF2B5EF4-FFF2-40B4-BE49-F238E27FC236}">
                <a16:creationId xmlns:a16="http://schemas.microsoft.com/office/drawing/2014/main" id="{CDECF374-75A1-B8AD-5602-6C6CB96DE537}"/>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20" name="TextBox 19">
            <a:extLst>
              <a:ext uri="{FF2B5EF4-FFF2-40B4-BE49-F238E27FC236}">
                <a16:creationId xmlns:a16="http://schemas.microsoft.com/office/drawing/2014/main" id="{50C1DED6-FC95-C61C-A7A2-1F4F51A7AAE2}"/>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21" name="TextBox 20">
            <a:extLst>
              <a:ext uri="{FF2B5EF4-FFF2-40B4-BE49-F238E27FC236}">
                <a16:creationId xmlns:a16="http://schemas.microsoft.com/office/drawing/2014/main" id="{AA1A70FD-E15D-A3DF-FE5B-477679DAA7D9}"/>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A67E9BBC-C73A-2223-8D49-18129FC02B04}"/>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id="{954DCFE9-1890-F638-3EF4-1F880435FA7E}"/>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4" name="Picture 23">
            <a:extLst>
              <a:ext uri="{FF2B5EF4-FFF2-40B4-BE49-F238E27FC236}">
                <a16:creationId xmlns:a16="http://schemas.microsoft.com/office/drawing/2014/main" id="{D422057D-7A9F-E82E-1520-0D7B8C28C8F7}"/>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5" name="Picture 24">
            <a:extLst>
              <a:ext uri="{FF2B5EF4-FFF2-40B4-BE49-F238E27FC236}">
                <a16:creationId xmlns:a16="http://schemas.microsoft.com/office/drawing/2014/main" id="{E51217C4-0E51-A754-9A14-16D790279249}"/>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6" name="Picture 25">
            <a:extLst>
              <a:ext uri="{FF2B5EF4-FFF2-40B4-BE49-F238E27FC236}">
                <a16:creationId xmlns:a16="http://schemas.microsoft.com/office/drawing/2014/main" id="{77928E7B-5B3E-4B36-222C-5A513DE0B6AA}"/>
              </a:ext>
            </a:extLst>
          </p:cNvPr>
          <p:cNvPicPr>
            <a:picLocks noChangeAspect="1"/>
          </p:cNvPicPr>
          <p:nvPr/>
        </p:nvPicPr>
        <p:blipFill>
          <a:blip r:embed="rId12"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7" name="Picture 26">
            <a:extLst>
              <a:ext uri="{FF2B5EF4-FFF2-40B4-BE49-F238E27FC236}">
                <a16:creationId xmlns:a16="http://schemas.microsoft.com/office/drawing/2014/main" id="{9741A6BC-B406-E0AC-A58C-7D740660417D}"/>
              </a:ext>
            </a:extLst>
          </p:cNvPr>
          <p:cNvPicPr>
            <a:picLocks noChangeAspect="1"/>
          </p:cNvPicPr>
          <p:nvPr/>
        </p:nvPicPr>
        <p:blipFill>
          <a:blip r:embed="rId13"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8" name="Picture 27">
            <a:extLst>
              <a:ext uri="{FF2B5EF4-FFF2-40B4-BE49-F238E27FC236}">
                <a16:creationId xmlns:a16="http://schemas.microsoft.com/office/drawing/2014/main" id="{05A79474-C101-B8BE-440F-8240126E85CE}"/>
              </a:ext>
            </a:extLst>
          </p:cNvPr>
          <p:cNvPicPr>
            <a:picLocks noChangeAspect="1"/>
          </p:cNvPicPr>
          <p:nvPr/>
        </p:nvPicPr>
        <p:blipFill>
          <a:blip r:embed="rId14"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9" name="Graphic 28">
            <a:extLst>
              <a:ext uri="{FF2B5EF4-FFF2-40B4-BE49-F238E27FC236}">
                <a16:creationId xmlns:a16="http://schemas.microsoft.com/office/drawing/2014/main" id="{6B63C053-A869-59AA-9992-3AD54E5FE7AF}"/>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37846" y="53921"/>
            <a:ext cx="1426819" cy="1426819"/>
          </a:xfrm>
          <a:prstGeom prst="rect">
            <a:avLst/>
          </a:prstGeom>
        </p:spPr>
      </p:pic>
      <p:pic>
        <p:nvPicPr>
          <p:cNvPr id="30" name="Picture 29">
            <a:hlinkClick r:id="" action="ppaction://hlinkshowjump?jump=nextslide"/>
            <a:extLst>
              <a:ext uri="{FF2B5EF4-FFF2-40B4-BE49-F238E27FC236}">
                <a16:creationId xmlns:a16="http://schemas.microsoft.com/office/drawing/2014/main" id="{6A914FE8-C85C-2591-FA9B-81C91F07BFA9}"/>
              </a:ext>
            </a:extLst>
          </p:cNvPr>
          <p:cNvPicPr>
            <a:picLocks noChangeAspect="1"/>
          </p:cNvPicPr>
          <p:nvPr/>
        </p:nvPicPr>
        <p:blipFill>
          <a:blip r:embed="rId7" cstate="print">
            <a:biLevel thresh="25000"/>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1" name="TextBox 30">
            <a:extLst>
              <a:ext uri="{FF2B5EF4-FFF2-40B4-BE49-F238E27FC236}">
                <a16:creationId xmlns:a16="http://schemas.microsoft.com/office/drawing/2014/main" id="{15FB4BE7-F9DD-1AF6-B61C-ED043F03F09C}"/>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5D3FD7FD-57F6-E10F-CEE7-A7F653A2EBB3}"/>
              </a:ext>
            </a:extLst>
          </p:cNvPr>
          <p:cNvSpPr txBox="1"/>
          <p:nvPr/>
        </p:nvSpPr>
        <p:spPr>
          <a:xfrm>
            <a:off x="2356301" y="4609868"/>
            <a:ext cx="1926404" cy="1350434"/>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41" name="TextBox 40">
            <a:extLst>
              <a:ext uri="{FF2B5EF4-FFF2-40B4-BE49-F238E27FC236}">
                <a16:creationId xmlns:a16="http://schemas.microsoft.com/office/drawing/2014/main" id="{2BB1B1DE-C9F3-D9BE-B2E8-3E0934D27543}"/>
              </a:ext>
            </a:extLst>
          </p:cNvPr>
          <p:cNvSpPr txBox="1"/>
          <p:nvPr/>
        </p:nvSpPr>
        <p:spPr>
          <a:xfrm>
            <a:off x="4558814" y="4609868"/>
            <a:ext cx="1926404" cy="1350434"/>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42" name="TextBox 41">
            <a:extLst>
              <a:ext uri="{FF2B5EF4-FFF2-40B4-BE49-F238E27FC236}">
                <a16:creationId xmlns:a16="http://schemas.microsoft.com/office/drawing/2014/main" id="{42F41033-BF14-E235-D88F-CF0AA95FCBD4}"/>
              </a:ext>
            </a:extLst>
          </p:cNvPr>
          <p:cNvSpPr txBox="1"/>
          <p:nvPr/>
        </p:nvSpPr>
        <p:spPr>
          <a:xfrm>
            <a:off x="6761327" y="4609868"/>
            <a:ext cx="1926404" cy="1350434"/>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43" name="TextBox 42">
            <a:extLst>
              <a:ext uri="{FF2B5EF4-FFF2-40B4-BE49-F238E27FC236}">
                <a16:creationId xmlns:a16="http://schemas.microsoft.com/office/drawing/2014/main" id="{379B10D8-383A-A8F7-DE2B-0CF8723DF0A2}"/>
              </a:ext>
            </a:extLst>
          </p:cNvPr>
          <p:cNvSpPr txBox="1"/>
          <p:nvPr/>
        </p:nvSpPr>
        <p:spPr>
          <a:xfrm>
            <a:off x="8963841" y="4609868"/>
            <a:ext cx="1926404" cy="1350434"/>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Tree>
    <p:extLst>
      <p:ext uri="{BB962C8B-B14F-4D97-AF65-F5344CB8AC3E}">
        <p14:creationId xmlns:p14="http://schemas.microsoft.com/office/powerpoint/2010/main" val="294679881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750"/>
                                        <p:tgtEl>
                                          <p:spTgt spid="31"/>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childTnLst>
                          </p:cTn>
                        </p:par>
                        <p:par>
                          <p:cTn id="38" fill="hold">
                            <p:stCondLst>
                              <p:cond delay="5750"/>
                            </p:stCondLst>
                            <p:childTnLst>
                              <p:par>
                                <p:cTn id="39" presetID="42"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6750"/>
                            </p:stCondLst>
                            <p:childTnLst>
                              <p:par>
                                <p:cTn id="45" presetID="42"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childTnLst>
                          </p:cTn>
                        </p:par>
                        <p:par>
                          <p:cTn id="50" fill="hold">
                            <p:stCondLst>
                              <p:cond delay="7750"/>
                            </p:stCondLst>
                            <p:childTnLst>
                              <p:par>
                                <p:cTn id="51" presetID="42"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1000"/>
                                        <p:tgtEl>
                                          <p:spTgt spid="43"/>
                                        </p:tgtEl>
                                      </p:cBhvr>
                                    </p:animEffect>
                                    <p:anim calcmode="lin" valueType="num">
                                      <p:cBhvr>
                                        <p:cTn id="54" dur="1000" fill="hold"/>
                                        <p:tgtEl>
                                          <p:spTgt spid="43"/>
                                        </p:tgtEl>
                                        <p:attrNameLst>
                                          <p:attrName>ppt_x</p:attrName>
                                        </p:attrNameLst>
                                      </p:cBhvr>
                                      <p:tavLst>
                                        <p:tav tm="0">
                                          <p:val>
                                            <p:strVal val="#ppt_x"/>
                                          </p:val>
                                        </p:tav>
                                        <p:tav tm="100000">
                                          <p:val>
                                            <p:strVal val="#ppt_x"/>
                                          </p:val>
                                        </p:tav>
                                      </p:tavLst>
                                    </p:anim>
                                    <p:anim calcmode="lin" valueType="num">
                                      <p:cBhvr>
                                        <p:cTn id="5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p:bldP spid="41"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8509-6F20-CBF8-86B4-26A939FBAFE1}"/>
              </a:ext>
            </a:extLst>
          </p:cNvPr>
          <p:cNvSpPr>
            <a:spLocks noGrp="1"/>
          </p:cNvSpPr>
          <p:nvPr>
            <p:ph type="sldNum" sz="quarter" idx="12"/>
          </p:nvPr>
        </p:nvSpPr>
        <p:spPr/>
        <p:txBody>
          <a:bodyPr/>
          <a:lstStyle/>
          <a:p>
            <a:fld id="{0242CDCD-B177-42A0-885B-5D2D574B4E13}" type="slidenum">
              <a:rPr lang="en-US" smtClean="0"/>
              <a:pPr/>
              <a:t>16</a:t>
            </a:fld>
            <a:endParaRPr lang="en-US" dirty="0"/>
          </a:p>
        </p:txBody>
      </p:sp>
      <p:pic>
        <p:nvPicPr>
          <p:cNvPr id="3" name="Picture 2">
            <a:hlinkClick r:id="" action="ppaction://hlinkshowjump?jump=firstslide"/>
            <a:extLst>
              <a:ext uri="{FF2B5EF4-FFF2-40B4-BE49-F238E27FC236}">
                <a16:creationId xmlns:a16="http://schemas.microsoft.com/office/drawing/2014/main" id="{D46968DA-3762-8790-75FB-55B5C2B96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8E165D1A-6C55-1243-9A17-7CBC6800C44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4" name="TextBox 3">
            <a:extLst>
              <a:ext uri="{FF2B5EF4-FFF2-40B4-BE49-F238E27FC236}">
                <a16:creationId xmlns:a16="http://schemas.microsoft.com/office/drawing/2014/main" id="{30A3E75C-CC65-9E72-233F-0A089B1BE295}"/>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99194B00-0537-953E-6D74-3B91E7B559F1}"/>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307E88CD-5BC6-D277-7C0C-D71E47DC5B4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3773795B-298C-CF08-C34E-86DB5A62E0A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8" name="TextBox 7">
            <a:extLst>
              <a:ext uri="{FF2B5EF4-FFF2-40B4-BE49-F238E27FC236}">
                <a16:creationId xmlns:a16="http://schemas.microsoft.com/office/drawing/2014/main" id="{D76A98D2-1C61-8541-5102-6211CE4F2EE8}"/>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9" name="TextBox 8">
            <a:extLst>
              <a:ext uri="{FF2B5EF4-FFF2-40B4-BE49-F238E27FC236}">
                <a16:creationId xmlns:a16="http://schemas.microsoft.com/office/drawing/2014/main" id="{E7AC5D03-A41C-38C9-5E82-1A646A968F8E}"/>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0" name="TextBox 9">
            <a:extLst>
              <a:ext uri="{FF2B5EF4-FFF2-40B4-BE49-F238E27FC236}">
                <a16:creationId xmlns:a16="http://schemas.microsoft.com/office/drawing/2014/main" id="{45122544-5F4B-904D-B84B-7F7A3B342BD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C2E23C73-E998-2F80-D081-62B51FEF9743}"/>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D8CE5956-1E84-469F-8E38-94B97D083122}"/>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EB4B8A86-5B8B-56EA-B0CF-D13EFED1577B}"/>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6098F1E1-251F-DA07-7B5F-753062DDFE07}"/>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95BEE34-BCB8-5B7E-7C4B-EC4CBEF0AC7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FD273E2F-F366-D5B1-85DF-FFFD33A7FA43}"/>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9432ED5D-46A0-16A6-94C3-46D29D70127B}"/>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C6A01CC6-DB18-2932-CC00-67DED1894B77}"/>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0EF331EA-C16A-DE4E-D2DE-5371E789DF0E}"/>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4654DF92-D5BA-790D-4AA7-70183287E1A5}"/>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712938E8-0E31-AD78-DDAD-600E65CF3C67}"/>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BD9F3D86-EFB7-5DF6-95D5-9A62AC9A8635}"/>
              </a:ext>
            </a:extLst>
          </p:cNvPr>
          <p:cNvPicPr>
            <a:picLocks noChangeAspect="1"/>
          </p:cNvPicPr>
          <p:nvPr/>
        </p:nvPicPr>
        <p:blipFill>
          <a:blip r:embed="rId9"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6" name="Picture 25">
            <a:extLst>
              <a:ext uri="{FF2B5EF4-FFF2-40B4-BE49-F238E27FC236}">
                <a16:creationId xmlns:a16="http://schemas.microsoft.com/office/drawing/2014/main" id="{3428EFA9-3802-327C-4188-BB05BA655D75}"/>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BF080AC4-D34C-A1A7-3764-7D979D99FE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6798922D-51DB-DEBF-FD5A-91EC593C553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12" name="Group 11">
            <a:extLst>
              <a:ext uri="{FF2B5EF4-FFF2-40B4-BE49-F238E27FC236}">
                <a16:creationId xmlns:a16="http://schemas.microsoft.com/office/drawing/2014/main" id="{956D5752-F188-37A9-FAAF-993DACFCFCB2}"/>
              </a:ext>
            </a:extLst>
          </p:cNvPr>
          <p:cNvGrpSpPr/>
          <p:nvPr/>
        </p:nvGrpSpPr>
        <p:grpSpPr>
          <a:xfrm>
            <a:off x="3462274" y="2421748"/>
            <a:ext cx="6439286" cy="3561971"/>
            <a:chOff x="3023587" y="838200"/>
            <a:chExt cx="17873276" cy="9886826"/>
          </a:xfrm>
        </p:grpSpPr>
        <p:sp>
          <p:nvSpPr>
            <p:cNvPr id="13" name="Oval 12">
              <a:extLst>
                <a:ext uri="{FF2B5EF4-FFF2-40B4-BE49-F238E27FC236}">
                  <a16:creationId xmlns:a16="http://schemas.microsoft.com/office/drawing/2014/main" id="{5DB8C014-606B-6C51-987B-AF2434479693}"/>
                </a:ext>
              </a:extLst>
            </p:cNvPr>
            <p:cNvSpPr/>
            <p:nvPr/>
          </p:nvSpPr>
          <p:spPr>
            <a:xfrm>
              <a:off x="9242928" y="838200"/>
              <a:ext cx="5407520" cy="5407520"/>
            </a:xfrm>
            <a:prstGeom prst="ellipse">
              <a:avLst/>
            </a:prstGeom>
            <a:solidFill>
              <a:srgbClr val="1D3347"/>
            </a:solidFill>
            <a:ln>
              <a:noFill/>
            </a:ln>
            <a:effectLst>
              <a:outerShdw blurRad="469900" sx="97000" sy="97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Oval 24">
              <a:extLst>
                <a:ext uri="{FF2B5EF4-FFF2-40B4-BE49-F238E27FC236}">
                  <a16:creationId xmlns:a16="http://schemas.microsoft.com/office/drawing/2014/main" id="{8239034D-BB01-BD09-2A26-227A89DA39B2}"/>
                </a:ext>
              </a:extLst>
            </p:cNvPr>
            <p:cNvSpPr/>
            <p:nvPr/>
          </p:nvSpPr>
          <p:spPr>
            <a:xfrm>
              <a:off x="4366244" y="2095729"/>
              <a:ext cx="15168056" cy="7311120"/>
            </a:xfrm>
            <a:custGeom>
              <a:avLst/>
              <a:gdLst>
                <a:gd name="connsiteX0" fmla="*/ 0 w 12682624"/>
                <a:gd name="connsiteY0" fmla="*/ 6341310 h 12682620"/>
                <a:gd name="connsiteX1" fmla="*/ 6341312 w 12682624"/>
                <a:gd name="connsiteY1" fmla="*/ 0 h 12682620"/>
                <a:gd name="connsiteX2" fmla="*/ 12682624 w 12682624"/>
                <a:gd name="connsiteY2" fmla="*/ 6341310 h 12682620"/>
                <a:gd name="connsiteX3" fmla="*/ 6341312 w 12682624"/>
                <a:gd name="connsiteY3" fmla="*/ 12682620 h 12682620"/>
                <a:gd name="connsiteX4" fmla="*/ 0 w 12682624"/>
                <a:gd name="connsiteY4" fmla="*/ 6341310 h 12682620"/>
                <a:gd name="connsiteX0" fmla="*/ 6341312 w 12682624"/>
                <a:gd name="connsiteY0" fmla="*/ 0 h 12682620"/>
                <a:gd name="connsiteX1" fmla="*/ 12682624 w 12682624"/>
                <a:gd name="connsiteY1" fmla="*/ 6341310 h 12682620"/>
                <a:gd name="connsiteX2" fmla="*/ 6341312 w 12682624"/>
                <a:gd name="connsiteY2" fmla="*/ 12682620 h 12682620"/>
                <a:gd name="connsiteX3" fmla="*/ 0 w 12682624"/>
                <a:gd name="connsiteY3" fmla="*/ 6341310 h 12682620"/>
                <a:gd name="connsiteX4" fmla="*/ 6432752 w 12682624"/>
                <a:gd name="connsiteY4" fmla="*/ 91440 h 12682620"/>
                <a:gd name="connsiteX0" fmla="*/ 6341312 w 12682624"/>
                <a:gd name="connsiteY0" fmla="*/ 0 h 12682620"/>
                <a:gd name="connsiteX1" fmla="*/ 12682624 w 12682624"/>
                <a:gd name="connsiteY1" fmla="*/ 6341310 h 12682620"/>
                <a:gd name="connsiteX2" fmla="*/ 6341312 w 12682624"/>
                <a:gd name="connsiteY2" fmla="*/ 12682620 h 12682620"/>
                <a:gd name="connsiteX3" fmla="*/ 0 w 12682624"/>
                <a:gd name="connsiteY3" fmla="*/ 6341310 h 12682620"/>
                <a:gd name="connsiteX0" fmla="*/ 12682624 w 12682624"/>
                <a:gd name="connsiteY0" fmla="*/ 0 h 6341310"/>
                <a:gd name="connsiteX1" fmla="*/ 6341312 w 12682624"/>
                <a:gd name="connsiteY1" fmla="*/ 6341310 h 6341310"/>
                <a:gd name="connsiteX2" fmla="*/ 0 w 12682624"/>
                <a:gd name="connsiteY2" fmla="*/ 0 h 6341310"/>
              </a:gdLst>
              <a:ahLst/>
              <a:cxnLst>
                <a:cxn ang="0">
                  <a:pos x="connsiteX0" y="connsiteY0"/>
                </a:cxn>
                <a:cxn ang="0">
                  <a:pos x="connsiteX1" y="connsiteY1"/>
                </a:cxn>
                <a:cxn ang="0">
                  <a:pos x="connsiteX2" y="connsiteY2"/>
                </a:cxn>
              </a:cxnLst>
              <a:rect l="l" t="t" r="r" b="b"/>
              <a:pathLst>
                <a:path w="12682624" h="6341310">
                  <a:moveTo>
                    <a:pt x="12682624" y="0"/>
                  </a:moveTo>
                  <a:cubicBezTo>
                    <a:pt x="12682624" y="3502209"/>
                    <a:pt x="9843522" y="6341310"/>
                    <a:pt x="6341312" y="6341310"/>
                  </a:cubicBezTo>
                  <a:cubicBezTo>
                    <a:pt x="2839102" y="6341310"/>
                    <a:pt x="0" y="3502209"/>
                    <a:pt x="0" y="0"/>
                  </a:cubicBezTo>
                </a:path>
              </a:pathLst>
            </a:cu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Freeform: Shape 60">
              <a:extLst>
                <a:ext uri="{FF2B5EF4-FFF2-40B4-BE49-F238E27FC236}">
                  <a16:creationId xmlns:a16="http://schemas.microsoft.com/office/drawing/2014/main" id="{0F40911E-1C03-2C3A-EF85-AE1B623E6EF0}"/>
                </a:ext>
              </a:extLst>
            </p:cNvPr>
            <p:cNvSpPr/>
            <p:nvPr/>
          </p:nvSpPr>
          <p:spPr>
            <a:xfrm rot="8100000">
              <a:off x="10464343" y="7760338"/>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62" name="Oval 61">
              <a:extLst>
                <a:ext uri="{FF2B5EF4-FFF2-40B4-BE49-F238E27FC236}">
                  <a16:creationId xmlns:a16="http://schemas.microsoft.com/office/drawing/2014/main" id="{B1D89EA4-AE5F-A2DF-E2F3-19A5FD06991B}"/>
                </a:ext>
              </a:extLst>
            </p:cNvPr>
            <p:cNvSpPr/>
            <p:nvPr/>
          </p:nvSpPr>
          <p:spPr>
            <a:xfrm rot="10800000">
              <a:off x="10816233" y="8098248"/>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Freeform: Shape 62">
              <a:extLst>
                <a:ext uri="{FF2B5EF4-FFF2-40B4-BE49-F238E27FC236}">
                  <a16:creationId xmlns:a16="http://schemas.microsoft.com/office/drawing/2014/main" id="{D69E4877-F611-52A4-E919-354489B3995F}"/>
                </a:ext>
              </a:extLst>
            </p:cNvPr>
            <p:cNvSpPr/>
            <p:nvPr/>
          </p:nvSpPr>
          <p:spPr>
            <a:xfrm rot="10800000">
              <a:off x="4949825" y="6028978"/>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64" name="Oval 63">
              <a:extLst>
                <a:ext uri="{FF2B5EF4-FFF2-40B4-BE49-F238E27FC236}">
                  <a16:creationId xmlns:a16="http://schemas.microsoft.com/office/drawing/2014/main" id="{9E1F6088-0B0B-A265-0DDE-DD4A8C2B166A}"/>
                </a:ext>
              </a:extLst>
            </p:cNvPr>
            <p:cNvSpPr/>
            <p:nvPr/>
          </p:nvSpPr>
          <p:spPr>
            <a:xfrm rot="13500000">
              <a:off x="5311600" y="6370983"/>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Freeform: Shape 64">
              <a:extLst>
                <a:ext uri="{FF2B5EF4-FFF2-40B4-BE49-F238E27FC236}">
                  <a16:creationId xmlns:a16="http://schemas.microsoft.com/office/drawing/2014/main" id="{63E92B4F-7D58-F824-8E45-6049380FC392}"/>
                </a:ext>
              </a:extLst>
            </p:cNvPr>
            <p:cNvSpPr/>
            <p:nvPr/>
          </p:nvSpPr>
          <p:spPr>
            <a:xfrm rot="5400000">
              <a:off x="15675981" y="6028977"/>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66" name="Oval 65">
              <a:extLst>
                <a:ext uri="{FF2B5EF4-FFF2-40B4-BE49-F238E27FC236}">
                  <a16:creationId xmlns:a16="http://schemas.microsoft.com/office/drawing/2014/main" id="{8703B610-9877-F734-C693-28AB96DF3B62}"/>
                </a:ext>
              </a:extLst>
            </p:cNvPr>
            <p:cNvSpPr/>
            <p:nvPr/>
          </p:nvSpPr>
          <p:spPr>
            <a:xfrm rot="8100000">
              <a:off x="16017986" y="637098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Freeform: Shape 66">
              <a:extLst>
                <a:ext uri="{FF2B5EF4-FFF2-40B4-BE49-F238E27FC236}">
                  <a16:creationId xmlns:a16="http://schemas.microsoft.com/office/drawing/2014/main" id="{A16F1A6A-B90F-CA48-902C-F686A8E58A77}"/>
                </a:ext>
              </a:extLst>
            </p:cNvPr>
            <p:cNvSpPr/>
            <p:nvPr/>
          </p:nvSpPr>
          <p:spPr>
            <a:xfrm rot="12600000">
              <a:off x="3023587" y="1761777"/>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68" name="Oval 67">
              <a:extLst>
                <a:ext uri="{FF2B5EF4-FFF2-40B4-BE49-F238E27FC236}">
                  <a16:creationId xmlns:a16="http://schemas.microsoft.com/office/drawing/2014/main" id="{F2E7359A-A12C-4E63-51A2-FD9031EA1C72}"/>
                </a:ext>
              </a:extLst>
            </p:cNvPr>
            <p:cNvSpPr/>
            <p:nvPr/>
          </p:nvSpPr>
          <p:spPr>
            <a:xfrm rot="15300000">
              <a:off x="3388981" y="2110049"/>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Freeform: Shape 68">
              <a:extLst>
                <a:ext uri="{FF2B5EF4-FFF2-40B4-BE49-F238E27FC236}">
                  <a16:creationId xmlns:a16="http://schemas.microsoft.com/office/drawing/2014/main" id="{56E143F0-D5F7-9D9A-FE05-9E8F7131B387}"/>
                </a:ext>
              </a:extLst>
            </p:cNvPr>
            <p:cNvSpPr/>
            <p:nvPr/>
          </p:nvSpPr>
          <p:spPr>
            <a:xfrm rot="3600000">
              <a:off x="17932175" y="1761776"/>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70" name="Oval 69">
              <a:extLst>
                <a:ext uri="{FF2B5EF4-FFF2-40B4-BE49-F238E27FC236}">
                  <a16:creationId xmlns:a16="http://schemas.microsoft.com/office/drawing/2014/main" id="{20222558-FFF7-9BAC-B9F7-5E2E4EF3084B}"/>
                </a:ext>
              </a:extLst>
            </p:cNvPr>
            <p:cNvSpPr/>
            <p:nvPr/>
          </p:nvSpPr>
          <p:spPr>
            <a:xfrm rot="6300000">
              <a:off x="18270561" y="2110048"/>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71" name="Group 70">
              <a:extLst>
                <a:ext uri="{FF2B5EF4-FFF2-40B4-BE49-F238E27FC236}">
                  <a16:creationId xmlns:a16="http://schemas.microsoft.com/office/drawing/2014/main" id="{395F3352-2E16-7489-7322-DCE1C3B7891B}"/>
                </a:ext>
              </a:extLst>
            </p:cNvPr>
            <p:cNvGrpSpPr/>
            <p:nvPr/>
          </p:nvGrpSpPr>
          <p:grpSpPr>
            <a:xfrm>
              <a:off x="4005151" y="2714083"/>
              <a:ext cx="991391" cy="983559"/>
              <a:chOff x="7788302" y="8874115"/>
              <a:chExt cx="1608146" cy="1595435"/>
            </a:xfrm>
            <a:solidFill>
              <a:schemeClr val="tx1"/>
            </a:solidFill>
          </p:grpSpPr>
          <p:sp>
            <p:nvSpPr>
              <p:cNvPr id="86" name="Freeform 52">
                <a:extLst>
                  <a:ext uri="{FF2B5EF4-FFF2-40B4-BE49-F238E27FC236}">
                    <a16:creationId xmlns:a16="http://schemas.microsoft.com/office/drawing/2014/main" id="{6936811E-1A18-EBBF-3CDE-8B2864F45E7E}"/>
                  </a:ext>
                </a:extLst>
              </p:cNvPr>
              <p:cNvSpPr>
                <a:spLocks noEditPoints="1"/>
              </p:cNvSpPr>
              <p:nvPr/>
            </p:nvSpPr>
            <p:spPr bwMode="auto">
              <a:xfrm>
                <a:off x="7924829" y="8874115"/>
                <a:ext cx="1471619" cy="1457323"/>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87" name="Freeform 53">
                <a:extLst>
                  <a:ext uri="{FF2B5EF4-FFF2-40B4-BE49-F238E27FC236}">
                    <a16:creationId xmlns:a16="http://schemas.microsoft.com/office/drawing/2014/main" id="{D9902837-B883-778A-A063-0A58B575D3FE}"/>
                  </a:ext>
                </a:extLst>
              </p:cNvPr>
              <p:cNvSpPr>
                <a:spLocks noEditPoints="1"/>
              </p:cNvSpPr>
              <p:nvPr/>
            </p:nvSpPr>
            <p:spPr bwMode="auto">
              <a:xfrm>
                <a:off x="7788302" y="9969489"/>
                <a:ext cx="504828"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8" name="Freeform 54">
                <a:extLst>
                  <a:ext uri="{FF2B5EF4-FFF2-40B4-BE49-F238E27FC236}">
                    <a16:creationId xmlns:a16="http://schemas.microsoft.com/office/drawing/2014/main" id="{A0405A48-F923-D0EC-6E9E-FD146903BFE4}"/>
                  </a:ext>
                </a:extLst>
              </p:cNvPr>
              <p:cNvSpPr>
                <a:spLocks noEditPoints="1"/>
              </p:cNvSpPr>
              <p:nvPr/>
            </p:nvSpPr>
            <p:spPr bwMode="auto">
              <a:xfrm>
                <a:off x="8774143" y="9129703"/>
                <a:ext cx="369890"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9" name="Freeform 55">
                <a:extLst>
                  <a:ext uri="{FF2B5EF4-FFF2-40B4-BE49-F238E27FC236}">
                    <a16:creationId xmlns:a16="http://schemas.microsoft.com/office/drawing/2014/main" id="{51512B31-46AD-6AC7-CBF0-93D7443CC842}"/>
                  </a:ext>
                </a:extLst>
              </p:cNvPr>
              <p:cNvSpPr>
                <a:spLocks noEditPoints="1"/>
              </p:cNvSpPr>
              <p:nvPr/>
            </p:nvSpPr>
            <p:spPr bwMode="auto">
              <a:xfrm>
                <a:off x="8077228" y="9274166"/>
                <a:ext cx="915990" cy="901699"/>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0" name="Freeform 56">
                <a:extLst>
                  <a:ext uri="{FF2B5EF4-FFF2-40B4-BE49-F238E27FC236}">
                    <a16:creationId xmlns:a16="http://schemas.microsoft.com/office/drawing/2014/main" id="{066C8B6E-6523-8E17-A6FF-D6E1AAB3CA80}"/>
                  </a:ext>
                </a:extLst>
              </p:cNvPr>
              <p:cNvSpPr>
                <a:spLocks noEditPoints="1"/>
              </p:cNvSpPr>
              <p:nvPr/>
            </p:nvSpPr>
            <p:spPr bwMode="auto">
              <a:xfrm>
                <a:off x="8509030" y="9605951"/>
                <a:ext cx="868366" cy="863599"/>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1" name="Freeform 57">
                <a:extLst>
                  <a:ext uri="{FF2B5EF4-FFF2-40B4-BE49-F238E27FC236}">
                    <a16:creationId xmlns:a16="http://schemas.microsoft.com/office/drawing/2014/main" id="{5C14D940-9B32-776C-8B09-4600A7F454BD}"/>
                  </a:ext>
                </a:extLst>
              </p:cNvPr>
              <p:cNvSpPr>
                <a:spLocks noEditPoints="1"/>
              </p:cNvSpPr>
              <p:nvPr/>
            </p:nvSpPr>
            <p:spPr bwMode="auto">
              <a:xfrm>
                <a:off x="7789892" y="8891579"/>
                <a:ext cx="869953"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92" name="Freeform 58">
                <a:extLst>
                  <a:ext uri="{FF2B5EF4-FFF2-40B4-BE49-F238E27FC236}">
                    <a16:creationId xmlns:a16="http://schemas.microsoft.com/office/drawing/2014/main" id="{A385A555-9C07-8404-A427-31F988FAF897}"/>
                  </a:ext>
                </a:extLst>
              </p:cNvPr>
              <p:cNvSpPr>
                <a:spLocks noEditPoints="1"/>
              </p:cNvSpPr>
              <p:nvPr/>
            </p:nvSpPr>
            <p:spPr bwMode="auto">
              <a:xfrm>
                <a:off x="8058181" y="9498002"/>
                <a:ext cx="138113" cy="127001"/>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3" name="Freeform 59">
                <a:extLst>
                  <a:ext uri="{FF2B5EF4-FFF2-40B4-BE49-F238E27FC236}">
                    <a16:creationId xmlns:a16="http://schemas.microsoft.com/office/drawing/2014/main" id="{7355065B-7BF9-41AE-A11A-70B371857E1A}"/>
                  </a:ext>
                </a:extLst>
              </p:cNvPr>
              <p:cNvSpPr>
                <a:spLocks noEditPoints="1"/>
              </p:cNvSpPr>
              <p:nvPr/>
            </p:nvSpPr>
            <p:spPr bwMode="auto">
              <a:xfrm>
                <a:off x="8642384" y="10075852"/>
                <a:ext cx="136526" cy="127001"/>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4" name="Freeform 60">
                <a:extLst>
                  <a:ext uri="{FF2B5EF4-FFF2-40B4-BE49-F238E27FC236}">
                    <a16:creationId xmlns:a16="http://schemas.microsoft.com/office/drawing/2014/main" id="{24415BC9-0EF6-8D7A-B130-D363956AF3DE}"/>
                  </a:ext>
                </a:extLst>
              </p:cNvPr>
              <p:cNvSpPr>
                <a:spLocks noEditPoints="1"/>
              </p:cNvSpPr>
              <p:nvPr/>
            </p:nvSpPr>
            <p:spPr bwMode="auto">
              <a:xfrm>
                <a:off x="8788438" y="10196501"/>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5" name="Freeform 61">
                <a:extLst>
                  <a:ext uri="{FF2B5EF4-FFF2-40B4-BE49-F238E27FC236}">
                    <a16:creationId xmlns:a16="http://schemas.microsoft.com/office/drawing/2014/main" id="{870CE805-5B3D-E984-E53F-FC86CAA0D568}"/>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pic>
          <p:nvPicPr>
            <p:cNvPr id="72" name="Picture 71">
              <a:extLst>
                <a:ext uri="{FF2B5EF4-FFF2-40B4-BE49-F238E27FC236}">
                  <a16:creationId xmlns:a16="http://schemas.microsoft.com/office/drawing/2014/main" id="{49386718-1228-730D-9126-36347E15C67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438778" y="8694701"/>
              <a:ext cx="954609" cy="1048472"/>
            </a:xfrm>
            <a:prstGeom prst="rect">
              <a:avLst/>
            </a:prstGeom>
          </p:spPr>
        </p:pic>
        <p:pic>
          <p:nvPicPr>
            <p:cNvPr id="73" name="Picture 72">
              <a:extLst>
                <a:ext uri="{FF2B5EF4-FFF2-40B4-BE49-F238E27FC236}">
                  <a16:creationId xmlns:a16="http://schemas.microsoft.com/office/drawing/2014/main" id="{78EF68F9-5D71-C087-36B3-21C4C90E6FA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40060" y="7019766"/>
              <a:ext cx="1003989" cy="963342"/>
            </a:xfrm>
            <a:prstGeom prst="rect">
              <a:avLst/>
            </a:prstGeom>
          </p:spPr>
        </p:pic>
        <p:pic>
          <p:nvPicPr>
            <p:cNvPr id="74" name="Picture 73">
              <a:extLst>
                <a:ext uri="{FF2B5EF4-FFF2-40B4-BE49-F238E27FC236}">
                  <a16:creationId xmlns:a16="http://schemas.microsoft.com/office/drawing/2014/main" id="{0ADCC1F5-762D-FD60-E565-C5470A2BE56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6513867" y="6935914"/>
              <a:ext cx="1169976" cy="1146443"/>
            </a:xfrm>
            <a:prstGeom prst="rect">
              <a:avLst/>
            </a:prstGeom>
          </p:spPr>
        </p:pic>
        <p:grpSp>
          <p:nvGrpSpPr>
            <p:cNvPr id="75" name="Group 74">
              <a:extLst>
                <a:ext uri="{FF2B5EF4-FFF2-40B4-BE49-F238E27FC236}">
                  <a16:creationId xmlns:a16="http://schemas.microsoft.com/office/drawing/2014/main" id="{8592C821-E443-9307-2FD3-DEB36BB8C9F9}"/>
                </a:ext>
              </a:extLst>
            </p:cNvPr>
            <p:cNvGrpSpPr/>
            <p:nvPr/>
          </p:nvGrpSpPr>
          <p:grpSpPr>
            <a:xfrm>
              <a:off x="18883885" y="2729469"/>
              <a:ext cx="1048112" cy="1024054"/>
              <a:chOff x="5741991" y="10391768"/>
              <a:chExt cx="1590678" cy="1554163"/>
            </a:xfrm>
            <a:solidFill>
              <a:schemeClr val="tx1"/>
            </a:solidFill>
          </p:grpSpPr>
          <p:sp>
            <p:nvSpPr>
              <p:cNvPr id="76" name="Freeform 65">
                <a:extLst>
                  <a:ext uri="{FF2B5EF4-FFF2-40B4-BE49-F238E27FC236}">
                    <a16:creationId xmlns:a16="http://schemas.microsoft.com/office/drawing/2014/main" id="{80285DC6-D84A-35BE-618B-04877411E5D3}"/>
                  </a:ext>
                </a:extLst>
              </p:cNvPr>
              <p:cNvSpPr>
                <a:spLocks noEditPoints="1"/>
              </p:cNvSpPr>
              <p:nvPr/>
            </p:nvSpPr>
            <p:spPr bwMode="auto">
              <a:xfrm>
                <a:off x="5741991" y="10871190"/>
                <a:ext cx="1590678" cy="617537"/>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7" name="Freeform 66">
                <a:extLst>
                  <a:ext uri="{FF2B5EF4-FFF2-40B4-BE49-F238E27FC236}">
                    <a16:creationId xmlns:a16="http://schemas.microsoft.com/office/drawing/2014/main" id="{9F8513D6-36A4-1C03-A267-780EE9D5EF6F}"/>
                  </a:ext>
                </a:extLst>
              </p:cNvPr>
              <p:cNvSpPr>
                <a:spLocks noEditPoints="1"/>
              </p:cNvSpPr>
              <p:nvPr/>
            </p:nvSpPr>
            <p:spPr bwMode="auto">
              <a:xfrm>
                <a:off x="6159505" y="10391768"/>
                <a:ext cx="755651"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8" name="Freeform 67">
                <a:extLst>
                  <a:ext uri="{FF2B5EF4-FFF2-40B4-BE49-F238E27FC236}">
                    <a16:creationId xmlns:a16="http://schemas.microsoft.com/office/drawing/2014/main" id="{AFB8B0AA-5ED7-A98F-FF71-5337120BE091}"/>
                  </a:ext>
                </a:extLst>
              </p:cNvPr>
              <p:cNvSpPr>
                <a:spLocks noEditPoints="1"/>
              </p:cNvSpPr>
              <p:nvPr/>
            </p:nvSpPr>
            <p:spPr bwMode="auto">
              <a:xfrm>
                <a:off x="6870705" y="10661642"/>
                <a:ext cx="188913" cy="255587"/>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9" name="Freeform 68">
                <a:extLst>
                  <a:ext uri="{FF2B5EF4-FFF2-40B4-BE49-F238E27FC236}">
                    <a16:creationId xmlns:a16="http://schemas.microsoft.com/office/drawing/2014/main" id="{9B824387-CB76-6AF2-D303-6F8EB1F1CE4C}"/>
                  </a:ext>
                </a:extLst>
              </p:cNvPr>
              <p:cNvSpPr>
                <a:spLocks noEditPoints="1"/>
              </p:cNvSpPr>
              <p:nvPr/>
            </p:nvSpPr>
            <p:spPr bwMode="auto">
              <a:xfrm>
                <a:off x="6015043" y="10661640"/>
                <a:ext cx="188913" cy="255587"/>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0" name="Freeform 69">
                <a:extLst>
                  <a:ext uri="{FF2B5EF4-FFF2-40B4-BE49-F238E27FC236}">
                    <a16:creationId xmlns:a16="http://schemas.microsoft.com/office/drawing/2014/main" id="{0185BD59-42B7-2DC7-BCA8-5F9A6A1940CE}"/>
                  </a:ext>
                </a:extLst>
              </p:cNvPr>
              <p:cNvSpPr>
                <a:spLocks noEditPoints="1"/>
              </p:cNvSpPr>
              <p:nvPr/>
            </p:nvSpPr>
            <p:spPr bwMode="auto">
              <a:xfrm>
                <a:off x="5970594" y="11309339"/>
                <a:ext cx="1135065" cy="314324"/>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1" name="Freeform 70">
                <a:extLst>
                  <a:ext uri="{FF2B5EF4-FFF2-40B4-BE49-F238E27FC236}">
                    <a16:creationId xmlns:a16="http://schemas.microsoft.com/office/drawing/2014/main" id="{50598F48-13CC-DE0E-A798-D668D2DE81ED}"/>
                  </a:ext>
                </a:extLst>
              </p:cNvPr>
              <p:cNvSpPr>
                <a:spLocks noEditPoints="1"/>
              </p:cNvSpPr>
              <p:nvPr/>
            </p:nvSpPr>
            <p:spPr bwMode="auto">
              <a:xfrm>
                <a:off x="6080132" y="11455394"/>
                <a:ext cx="914402" cy="490537"/>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2" name="Freeform 71">
                <a:extLst>
                  <a:ext uri="{FF2B5EF4-FFF2-40B4-BE49-F238E27FC236}">
                    <a16:creationId xmlns:a16="http://schemas.microsoft.com/office/drawing/2014/main" id="{FAAB7D43-3916-231D-D0FB-2D4D820D2DBA}"/>
                  </a:ext>
                </a:extLst>
              </p:cNvPr>
              <p:cNvSpPr>
                <a:spLocks noEditPoints="1"/>
              </p:cNvSpPr>
              <p:nvPr/>
            </p:nvSpPr>
            <p:spPr bwMode="auto">
              <a:xfrm>
                <a:off x="6235711" y="11755432"/>
                <a:ext cx="604840" cy="46037"/>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3" name="Freeform 72">
                <a:extLst>
                  <a:ext uri="{FF2B5EF4-FFF2-40B4-BE49-F238E27FC236}">
                    <a16:creationId xmlns:a16="http://schemas.microsoft.com/office/drawing/2014/main" id="{6A26DCD4-24CF-7FD6-B030-5DE88584EDD8}"/>
                  </a:ext>
                </a:extLst>
              </p:cNvPr>
              <p:cNvSpPr>
                <a:spLocks noEditPoints="1"/>
              </p:cNvSpPr>
              <p:nvPr/>
            </p:nvSpPr>
            <p:spPr bwMode="auto">
              <a:xfrm>
                <a:off x="6296038" y="11607805"/>
                <a:ext cx="482602"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4" name="Freeform 73">
                <a:extLst>
                  <a:ext uri="{FF2B5EF4-FFF2-40B4-BE49-F238E27FC236}">
                    <a16:creationId xmlns:a16="http://schemas.microsoft.com/office/drawing/2014/main" id="{4F1B3536-B346-9C13-0AEE-DF124E3B1FAB}"/>
                  </a:ext>
                </a:extLst>
              </p:cNvPr>
              <p:cNvSpPr>
                <a:spLocks noEditPoints="1"/>
              </p:cNvSpPr>
              <p:nvPr/>
            </p:nvSpPr>
            <p:spPr bwMode="auto">
              <a:xfrm>
                <a:off x="7019942" y="10971204"/>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5" name="Freeform 74">
                <a:extLst>
                  <a:ext uri="{FF2B5EF4-FFF2-40B4-BE49-F238E27FC236}">
                    <a16:creationId xmlns:a16="http://schemas.microsoft.com/office/drawing/2014/main" id="{FAD4341A-6360-1D19-B941-9AAA78D62492}"/>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sp>
        <p:nvSpPr>
          <p:cNvPr id="29" name="TextBox 28">
            <a:extLst>
              <a:ext uri="{FF2B5EF4-FFF2-40B4-BE49-F238E27FC236}">
                <a16:creationId xmlns:a16="http://schemas.microsoft.com/office/drawing/2014/main" id="{A3CBD18D-2755-FBEF-3097-B103467A59B2}"/>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B03739AD-6BE3-506C-F425-9A35C0C74879}"/>
              </a:ext>
            </a:extLst>
          </p:cNvPr>
          <p:cNvSpPr txBox="1"/>
          <p:nvPr/>
        </p:nvSpPr>
        <p:spPr>
          <a:xfrm>
            <a:off x="5830244" y="2908318"/>
            <a:ext cx="1708703" cy="893771"/>
          </a:xfrm>
          <a:prstGeom prst="rect">
            <a:avLst/>
          </a:prstGeom>
          <a:noFill/>
        </p:spPr>
        <p:txBody>
          <a:bodyPr wrap="square">
            <a:spAutoFit/>
          </a:bodyPr>
          <a:lstStyle/>
          <a:p>
            <a:pPr algn="ct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200" dirty="0">
              <a:solidFill>
                <a:schemeClr val="bg1"/>
              </a:solidFill>
            </a:endParaRPr>
          </a:p>
        </p:txBody>
      </p:sp>
      <p:sp>
        <p:nvSpPr>
          <p:cNvPr id="31" name="TextBox 30">
            <a:extLst>
              <a:ext uri="{FF2B5EF4-FFF2-40B4-BE49-F238E27FC236}">
                <a16:creationId xmlns:a16="http://schemas.microsoft.com/office/drawing/2014/main" id="{01FE507E-7BAB-C662-2AF2-B8002878FC3A}"/>
              </a:ext>
            </a:extLst>
          </p:cNvPr>
          <p:cNvSpPr txBox="1"/>
          <p:nvPr/>
        </p:nvSpPr>
        <p:spPr>
          <a:xfrm>
            <a:off x="2176242" y="3724828"/>
            <a:ext cx="1890614" cy="893771"/>
          </a:xfrm>
          <a:prstGeom prst="rect">
            <a:avLst/>
          </a:prstGeom>
          <a:noFill/>
        </p:spPr>
        <p:txBody>
          <a:bodyPr wrap="square">
            <a:spAutoFit/>
          </a:bodyPr>
          <a:lstStyle/>
          <a:p>
            <a:pPr>
              <a:lnSpc>
                <a:spcPct val="150000"/>
              </a:lnSpc>
            </a:pPr>
            <a:r>
              <a:rPr lang="en-US" sz="12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200" dirty="0" err="1">
                <a:solidFill>
                  <a:srgbClr val="1D3347"/>
                </a:solidFill>
                <a:latin typeface="Times New Roman" panose="02020603050405020304" pitchFamily="18" charset="0"/>
                <a:cs typeface="Times New Roman" panose="02020603050405020304" pitchFamily="18" charset="0"/>
              </a:rPr>
              <a:t>Minaro</a:t>
            </a:r>
            <a:r>
              <a:rPr lang="en-US" sz="12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200" dirty="0">
              <a:solidFill>
                <a:srgbClr val="1D3347"/>
              </a:solidFill>
            </a:endParaRPr>
          </a:p>
        </p:txBody>
      </p:sp>
      <p:sp>
        <p:nvSpPr>
          <p:cNvPr id="32" name="TextBox 31">
            <a:extLst>
              <a:ext uri="{FF2B5EF4-FFF2-40B4-BE49-F238E27FC236}">
                <a16:creationId xmlns:a16="http://schemas.microsoft.com/office/drawing/2014/main" id="{44BD8FE6-68EB-42C3-0180-B7F31EDCE26D}"/>
              </a:ext>
            </a:extLst>
          </p:cNvPr>
          <p:cNvSpPr txBox="1"/>
          <p:nvPr/>
        </p:nvSpPr>
        <p:spPr>
          <a:xfrm>
            <a:off x="3344349" y="5417806"/>
            <a:ext cx="1890614" cy="893771"/>
          </a:xfrm>
          <a:prstGeom prst="rect">
            <a:avLst/>
          </a:prstGeom>
          <a:noFill/>
        </p:spPr>
        <p:txBody>
          <a:bodyPr wrap="square">
            <a:spAutoFit/>
          </a:bodyPr>
          <a:lstStyle/>
          <a:p>
            <a:pPr>
              <a:lnSpc>
                <a:spcPct val="150000"/>
              </a:lnSpc>
            </a:pPr>
            <a:r>
              <a:rPr lang="en-US" sz="12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200" dirty="0" err="1">
                <a:solidFill>
                  <a:srgbClr val="1D3347"/>
                </a:solidFill>
                <a:latin typeface="Times New Roman" panose="02020603050405020304" pitchFamily="18" charset="0"/>
                <a:cs typeface="Times New Roman" panose="02020603050405020304" pitchFamily="18" charset="0"/>
              </a:rPr>
              <a:t>Minaro</a:t>
            </a:r>
            <a:r>
              <a:rPr lang="en-US" sz="12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200" dirty="0">
              <a:solidFill>
                <a:srgbClr val="1D3347"/>
              </a:solidFill>
            </a:endParaRPr>
          </a:p>
        </p:txBody>
      </p:sp>
      <p:sp>
        <p:nvSpPr>
          <p:cNvPr id="33" name="TextBox 32">
            <a:extLst>
              <a:ext uri="{FF2B5EF4-FFF2-40B4-BE49-F238E27FC236}">
                <a16:creationId xmlns:a16="http://schemas.microsoft.com/office/drawing/2014/main" id="{93035137-CF0A-4A3A-03FC-5B0D041BE7DD}"/>
              </a:ext>
            </a:extLst>
          </p:cNvPr>
          <p:cNvSpPr txBox="1"/>
          <p:nvPr/>
        </p:nvSpPr>
        <p:spPr>
          <a:xfrm>
            <a:off x="9275448" y="3894155"/>
            <a:ext cx="1890614" cy="893771"/>
          </a:xfrm>
          <a:prstGeom prst="rect">
            <a:avLst/>
          </a:prstGeom>
          <a:noFill/>
        </p:spPr>
        <p:txBody>
          <a:bodyPr wrap="square">
            <a:spAutoFit/>
          </a:bodyPr>
          <a:lstStyle/>
          <a:p>
            <a:pPr>
              <a:lnSpc>
                <a:spcPct val="150000"/>
              </a:lnSpc>
            </a:pPr>
            <a:r>
              <a:rPr lang="en-US" sz="12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200" dirty="0" err="1">
                <a:solidFill>
                  <a:srgbClr val="1D3347"/>
                </a:solidFill>
                <a:latin typeface="Times New Roman" panose="02020603050405020304" pitchFamily="18" charset="0"/>
                <a:cs typeface="Times New Roman" panose="02020603050405020304" pitchFamily="18" charset="0"/>
              </a:rPr>
              <a:t>Minaro</a:t>
            </a:r>
            <a:r>
              <a:rPr lang="en-US" sz="12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200" dirty="0">
              <a:solidFill>
                <a:srgbClr val="1D3347"/>
              </a:solidFill>
            </a:endParaRPr>
          </a:p>
        </p:txBody>
      </p:sp>
      <p:sp>
        <p:nvSpPr>
          <p:cNvPr id="34" name="TextBox 33">
            <a:extLst>
              <a:ext uri="{FF2B5EF4-FFF2-40B4-BE49-F238E27FC236}">
                <a16:creationId xmlns:a16="http://schemas.microsoft.com/office/drawing/2014/main" id="{9FAD3B58-E95D-A5D6-C867-D64FF045CF7A}"/>
              </a:ext>
            </a:extLst>
          </p:cNvPr>
          <p:cNvSpPr txBox="1"/>
          <p:nvPr/>
        </p:nvSpPr>
        <p:spPr>
          <a:xfrm>
            <a:off x="8236647" y="5592055"/>
            <a:ext cx="1890614" cy="893771"/>
          </a:xfrm>
          <a:prstGeom prst="rect">
            <a:avLst/>
          </a:prstGeom>
          <a:noFill/>
        </p:spPr>
        <p:txBody>
          <a:bodyPr wrap="square">
            <a:spAutoFit/>
          </a:bodyPr>
          <a:lstStyle/>
          <a:p>
            <a:pPr>
              <a:lnSpc>
                <a:spcPct val="150000"/>
              </a:lnSpc>
            </a:pPr>
            <a:r>
              <a:rPr lang="en-US" sz="12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200" dirty="0" err="1">
                <a:solidFill>
                  <a:srgbClr val="1D3347"/>
                </a:solidFill>
                <a:latin typeface="Times New Roman" panose="02020603050405020304" pitchFamily="18" charset="0"/>
                <a:cs typeface="Times New Roman" panose="02020603050405020304" pitchFamily="18" charset="0"/>
              </a:rPr>
              <a:t>Minaro</a:t>
            </a:r>
            <a:r>
              <a:rPr lang="en-US" sz="12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200" dirty="0">
              <a:solidFill>
                <a:srgbClr val="1D3347"/>
              </a:solidFill>
            </a:endParaRPr>
          </a:p>
        </p:txBody>
      </p:sp>
    </p:spTree>
    <p:extLst>
      <p:ext uri="{BB962C8B-B14F-4D97-AF65-F5344CB8AC3E}">
        <p14:creationId xmlns:p14="http://schemas.microsoft.com/office/powerpoint/2010/main" val="165083143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750"/>
                                        <p:tgtEl>
                                          <p:spTgt spid="29"/>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750"/>
                                        <p:tgtEl>
                                          <p:spTgt spid="30"/>
                                        </p:tgtEl>
                                      </p:cBhvr>
                                    </p:animEffect>
                                  </p:childTnLst>
                                </p:cTn>
                              </p:par>
                            </p:childTnLst>
                          </p:cTn>
                        </p:par>
                        <p:par>
                          <p:cTn id="16" fill="hold">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325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425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par>
                          <p:cTn id="34" fill="hold">
                            <p:stCondLst>
                              <p:cond delay="5250"/>
                            </p:stCondLst>
                            <p:childTnLst>
                              <p:par>
                                <p:cTn id="35" presetID="42"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8509-6F20-CBF8-86B4-26A939FBAFE1}"/>
              </a:ext>
            </a:extLst>
          </p:cNvPr>
          <p:cNvSpPr>
            <a:spLocks noGrp="1"/>
          </p:cNvSpPr>
          <p:nvPr>
            <p:ph type="sldNum" sz="quarter" idx="12"/>
          </p:nvPr>
        </p:nvSpPr>
        <p:spPr/>
        <p:txBody>
          <a:bodyPr/>
          <a:lstStyle/>
          <a:p>
            <a:fld id="{0242CDCD-B177-42A0-885B-5D2D574B4E13}" type="slidenum">
              <a:rPr lang="en-US" smtClean="0"/>
              <a:pPr/>
              <a:t>17</a:t>
            </a:fld>
            <a:endParaRPr lang="en-US" dirty="0"/>
          </a:p>
        </p:txBody>
      </p:sp>
      <p:pic>
        <p:nvPicPr>
          <p:cNvPr id="3" name="Picture 2">
            <a:hlinkClick r:id="" action="ppaction://hlinkshowjump?jump=firstslide"/>
            <a:extLst>
              <a:ext uri="{FF2B5EF4-FFF2-40B4-BE49-F238E27FC236}">
                <a16:creationId xmlns:a16="http://schemas.microsoft.com/office/drawing/2014/main" id="{D46968DA-3762-8790-75FB-55B5C2B96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8E165D1A-6C55-1243-9A17-7CBC6800C44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pic>
        <p:nvPicPr>
          <p:cNvPr id="12" name="Picture 11">
            <a:extLst>
              <a:ext uri="{FF2B5EF4-FFF2-40B4-BE49-F238E27FC236}">
                <a16:creationId xmlns:a16="http://schemas.microsoft.com/office/drawing/2014/main" id="{5F5D288A-851C-0C3F-8D9A-F4FC59F78FD0}"/>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4" name="TextBox 3">
            <a:extLst>
              <a:ext uri="{FF2B5EF4-FFF2-40B4-BE49-F238E27FC236}">
                <a16:creationId xmlns:a16="http://schemas.microsoft.com/office/drawing/2014/main" id="{30A3E75C-CC65-9E72-233F-0A089B1BE295}"/>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99194B00-0537-953E-6D74-3B91E7B559F1}"/>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307E88CD-5BC6-D277-7C0C-D71E47DC5B4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3773795B-298C-CF08-C34E-86DB5A62E0A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8" name="TextBox 7">
            <a:extLst>
              <a:ext uri="{FF2B5EF4-FFF2-40B4-BE49-F238E27FC236}">
                <a16:creationId xmlns:a16="http://schemas.microsoft.com/office/drawing/2014/main" id="{D76A98D2-1C61-8541-5102-6211CE4F2EE8}"/>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9" name="TextBox 8">
            <a:extLst>
              <a:ext uri="{FF2B5EF4-FFF2-40B4-BE49-F238E27FC236}">
                <a16:creationId xmlns:a16="http://schemas.microsoft.com/office/drawing/2014/main" id="{E7AC5D03-A41C-38C9-5E82-1A646A968F8E}"/>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0" name="TextBox 9">
            <a:extLst>
              <a:ext uri="{FF2B5EF4-FFF2-40B4-BE49-F238E27FC236}">
                <a16:creationId xmlns:a16="http://schemas.microsoft.com/office/drawing/2014/main" id="{45122544-5F4B-904D-B84B-7F7A3B342BD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C2E23C73-E998-2F80-D081-62B51FEF9743}"/>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D8CE5956-1E84-469F-8E38-94B97D083122}"/>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EB4B8A86-5B8B-56EA-B0CF-D13EFED1577B}"/>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6098F1E1-251F-DA07-7B5F-753062DDFE07}"/>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95BEE34-BCB8-5B7E-7C4B-EC4CBEF0AC7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FD273E2F-F366-D5B1-85DF-FFFD33A7FA43}"/>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6664C03C-B194-7101-6FD6-4951F05417BB}"/>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21BBDC95-8F56-AAFF-DDF9-A6E0F858F175}"/>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8A68CC5B-B843-5D4E-A9C6-89EFAB59B5C8}"/>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D48216C6-31C2-0BC3-3772-C6F581DE1EB3}"/>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73BC0BE3-E1A1-B248-1503-17F7058C5537}"/>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FA72F059-917E-9738-B6C3-B8652A4BABAB}"/>
              </a:ext>
            </a:extLst>
          </p:cNvPr>
          <p:cNvPicPr>
            <a:picLocks noChangeAspect="1"/>
          </p:cNvPicPr>
          <p:nvPr/>
        </p:nvPicPr>
        <p:blipFill>
          <a:blip r:embed="rId9"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6" name="Picture 25">
            <a:extLst>
              <a:ext uri="{FF2B5EF4-FFF2-40B4-BE49-F238E27FC236}">
                <a16:creationId xmlns:a16="http://schemas.microsoft.com/office/drawing/2014/main" id="{0F8E313C-C470-4F1A-A9A4-54462784C5D5}"/>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99D3A436-CBAB-1B3B-E607-5D0233F72AA8}"/>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grpSp>
        <p:nvGrpSpPr>
          <p:cNvPr id="32" name="Group 31">
            <a:extLst>
              <a:ext uri="{FF2B5EF4-FFF2-40B4-BE49-F238E27FC236}">
                <a16:creationId xmlns:a16="http://schemas.microsoft.com/office/drawing/2014/main" id="{1266160A-86CA-4C41-8FAE-B7A8D24CCA48}"/>
              </a:ext>
            </a:extLst>
          </p:cNvPr>
          <p:cNvGrpSpPr/>
          <p:nvPr/>
        </p:nvGrpSpPr>
        <p:grpSpPr>
          <a:xfrm>
            <a:off x="2491475" y="2524806"/>
            <a:ext cx="3720151" cy="1570131"/>
            <a:chOff x="2491475" y="2524806"/>
            <a:chExt cx="3720151" cy="1570131"/>
          </a:xfrm>
        </p:grpSpPr>
        <p:sp>
          <p:nvSpPr>
            <p:cNvPr id="50" name="Rectangle: Rounded Corners 49">
              <a:extLst>
                <a:ext uri="{FF2B5EF4-FFF2-40B4-BE49-F238E27FC236}">
                  <a16:creationId xmlns:a16="http://schemas.microsoft.com/office/drawing/2014/main" id="{5EC3230A-A1C9-514C-E9ED-45180C190D69}"/>
                </a:ext>
              </a:extLst>
            </p:cNvPr>
            <p:cNvSpPr/>
            <p:nvPr/>
          </p:nvSpPr>
          <p:spPr>
            <a:xfrm>
              <a:off x="2862729" y="2524806"/>
              <a:ext cx="3348897" cy="1570131"/>
            </a:xfrm>
            <a:prstGeom prst="roundRect">
              <a:avLst/>
            </a:prstGeom>
            <a:solidFill>
              <a:srgbClr val="1D3347"/>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Rectangle: Rounded Corners 50">
              <a:extLst>
                <a:ext uri="{FF2B5EF4-FFF2-40B4-BE49-F238E27FC236}">
                  <a16:creationId xmlns:a16="http://schemas.microsoft.com/office/drawing/2014/main" id="{C55F3908-C429-967B-CDFE-90E146E170C3}"/>
                </a:ext>
              </a:extLst>
            </p:cNvPr>
            <p:cNvSpPr/>
            <p:nvPr/>
          </p:nvSpPr>
          <p:spPr>
            <a:xfrm>
              <a:off x="2491475" y="2938617"/>
              <a:ext cx="742509" cy="742509"/>
            </a:xfrm>
            <a:prstGeom prst="roundRect">
              <a:avLst/>
            </a:prstGeom>
            <a:solidFill>
              <a:srgbClr val="0157D8"/>
            </a:solidFill>
            <a:ln w="28575">
              <a:noFill/>
            </a:ln>
            <a:effectLst>
              <a:outerShdw blurRad="381000" sx="102000" sy="102000" algn="ctr"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sz="4000" b="1" dirty="0"/>
            </a:p>
          </p:txBody>
        </p:sp>
        <p:pic>
          <p:nvPicPr>
            <p:cNvPr id="60" name="Graphic 59">
              <a:extLst>
                <a:ext uri="{FF2B5EF4-FFF2-40B4-BE49-F238E27FC236}">
                  <a16:creationId xmlns:a16="http://schemas.microsoft.com/office/drawing/2014/main" id="{257D175D-B60D-FA5D-A154-377E61380D6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2667727" y="3114869"/>
              <a:ext cx="390005" cy="390005"/>
            </a:xfrm>
            <a:prstGeom prst="rect">
              <a:avLst/>
            </a:prstGeom>
          </p:spPr>
        </p:pic>
      </p:grpSp>
      <p:grpSp>
        <p:nvGrpSpPr>
          <p:cNvPr id="34" name="Group 33">
            <a:extLst>
              <a:ext uri="{FF2B5EF4-FFF2-40B4-BE49-F238E27FC236}">
                <a16:creationId xmlns:a16="http://schemas.microsoft.com/office/drawing/2014/main" id="{A094D4D1-C200-A2F1-C4A8-69F6D4D5C2E1}"/>
              </a:ext>
            </a:extLst>
          </p:cNvPr>
          <p:cNvGrpSpPr/>
          <p:nvPr/>
        </p:nvGrpSpPr>
        <p:grpSpPr>
          <a:xfrm>
            <a:off x="2491475" y="4591611"/>
            <a:ext cx="3720151" cy="1570131"/>
            <a:chOff x="2491475" y="4591611"/>
            <a:chExt cx="3720151" cy="1570131"/>
          </a:xfrm>
        </p:grpSpPr>
        <p:sp>
          <p:nvSpPr>
            <p:cNvPr id="54" name="Rectangle: Rounded Corners 53">
              <a:extLst>
                <a:ext uri="{FF2B5EF4-FFF2-40B4-BE49-F238E27FC236}">
                  <a16:creationId xmlns:a16="http://schemas.microsoft.com/office/drawing/2014/main" id="{51CF88C3-899A-80A6-27D8-790A74E80A02}"/>
                </a:ext>
              </a:extLst>
            </p:cNvPr>
            <p:cNvSpPr/>
            <p:nvPr/>
          </p:nvSpPr>
          <p:spPr>
            <a:xfrm>
              <a:off x="2862729" y="4591611"/>
              <a:ext cx="3348897" cy="1570131"/>
            </a:xfrm>
            <a:prstGeom prst="roundRect">
              <a:avLst/>
            </a:prstGeom>
            <a:solidFill>
              <a:srgbClr val="0157D8"/>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Rectangle: Rounded Corners 54">
              <a:extLst>
                <a:ext uri="{FF2B5EF4-FFF2-40B4-BE49-F238E27FC236}">
                  <a16:creationId xmlns:a16="http://schemas.microsoft.com/office/drawing/2014/main" id="{D2D3C141-7F4F-693F-151E-7FE2A138B326}"/>
                </a:ext>
              </a:extLst>
            </p:cNvPr>
            <p:cNvSpPr/>
            <p:nvPr/>
          </p:nvSpPr>
          <p:spPr>
            <a:xfrm>
              <a:off x="2491475" y="5005422"/>
              <a:ext cx="742509" cy="742509"/>
            </a:xfrm>
            <a:prstGeom prst="roundRect">
              <a:avLst/>
            </a:prstGeom>
            <a:solidFill>
              <a:srgbClr val="1D3347"/>
            </a:solidFill>
            <a:ln w="28575">
              <a:noFill/>
            </a:ln>
            <a:effectLst>
              <a:outerShdw blurRad="381000" sx="102000" sy="102000" algn="ctr"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sz="4000" b="1" dirty="0"/>
            </a:p>
          </p:txBody>
        </p:sp>
        <p:pic>
          <p:nvPicPr>
            <p:cNvPr id="61" name="Graphic 60">
              <a:extLst>
                <a:ext uri="{FF2B5EF4-FFF2-40B4-BE49-F238E27FC236}">
                  <a16:creationId xmlns:a16="http://schemas.microsoft.com/office/drawing/2014/main" id="{D88B1E65-BB64-1231-C94A-D6E47402383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2667727" y="5186778"/>
              <a:ext cx="390005" cy="390005"/>
            </a:xfrm>
            <a:prstGeom prst="rect">
              <a:avLst/>
            </a:prstGeom>
          </p:spPr>
        </p:pic>
      </p:grpSp>
      <p:grpSp>
        <p:nvGrpSpPr>
          <p:cNvPr id="33" name="Group 32">
            <a:extLst>
              <a:ext uri="{FF2B5EF4-FFF2-40B4-BE49-F238E27FC236}">
                <a16:creationId xmlns:a16="http://schemas.microsoft.com/office/drawing/2014/main" id="{34FEE424-EB6D-7A76-02F3-C6471CBDB8B1}"/>
              </a:ext>
            </a:extLst>
          </p:cNvPr>
          <p:cNvGrpSpPr/>
          <p:nvPr/>
        </p:nvGrpSpPr>
        <p:grpSpPr>
          <a:xfrm>
            <a:off x="7233910" y="2524806"/>
            <a:ext cx="3760560" cy="1570131"/>
            <a:chOff x="7233910" y="2524806"/>
            <a:chExt cx="3760560" cy="1570131"/>
          </a:xfrm>
        </p:grpSpPr>
        <p:sp>
          <p:nvSpPr>
            <p:cNvPr id="52" name="Rectangle: Rounded Corners 51">
              <a:extLst>
                <a:ext uri="{FF2B5EF4-FFF2-40B4-BE49-F238E27FC236}">
                  <a16:creationId xmlns:a16="http://schemas.microsoft.com/office/drawing/2014/main" id="{3E273ECC-E0BA-AA1A-0DEE-A7ADEBF38B2A}"/>
                </a:ext>
              </a:extLst>
            </p:cNvPr>
            <p:cNvSpPr/>
            <p:nvPr/>
          </p:nvSpPr>
          <p:spPr>
            <a:xfrm>
              <a:off x="7645573" y="2524806"/>
              <a:ext cx="3348897" cy="1570131"/>
            </a:xfrm>
            <a:prstGeom prst="roundRect">
              <a:avLst/>
            </a:prstGeom>
            <a:solidFill>
              <a:srgbClr val="0157D8"/>
            </a:solidFill>
            <a:ln w="28575">
              <a:noFill/>
            </a:ln>
            <a:effectLst>
              <a:outerShdw blurRad="381000" sx="102000" sy="102000" algn="ctr"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Rectangle: Rounded Corners 52">
              <a:extLst>
                <a:ext uri="{FF2B5EF4-FFF2-40B4-BE49-F238E27FC236}">
                  <a16:creationId xmlns:a16="http://schemas.microsoft.com/office/drawing/2014/main" id="{4A0B21B2-B4E1-00AE-B782-1C1F4D2398D8}"/>
                </a:ext>
              </a:extLst>
            </p:cNvPr>
            <p:cNvSpPr/>
            <p:nvPr/>
          </p:nvSpPr>
          <p:spPr>
            <a:xfrm>
              <a:off x="7233910" y="2938617"/>
              <a:ext cx="742509" cy="742509"/>
            </a:xfrm>
            <a:prstGeom prst="roundRect">
              <a:avLst/>
            </a:prstGeom>
            <a:solidFill>
              <a:srgbClr val="1D3347"/>
            </a:solidFill>
            <a:ln w="28575">
              <a:noFill/>
            </a:ln>
            <a:effectLst>
              <a:outerShdw blurRad="381000" sx="102000" sy="102000" algn="ctr"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sz="4000" b="1" dirty="0"/>
            </a:p>
          </p:txBody>
        </p:sp>
        <p:pic>
          <p:nvPicPr>
            <p:cNvPr id="62" name="Graphic 61">
              <a:extLst>
                <a:ext uri="{FF2B5EF4-FFF2-40B4-BE49-F238E27FC236}">
                  <a16:creationId xmlns:a16="http://schemas.microsoft.com/office/drawing/2014/main" id="{965F310E-1728-D6AC-EE76-774E8BD9AF5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7410162" y="3114869"/>
              <a:ext cx="390005" cy="390005"/>
            </a:xfrm>
            <a:prstGeom prst="rect">
              <a:avLst/>
            </a:prstGeom>
          </p:spPr>
        </p:pic>
      </p:grpSp>
      <p:grpSp>
        <p:nvGrpSpPr>
          <p:cNvPr id="36" name="Group 35">
            <a:extLst>
              <a:ext uri="{FF2B5EF4-FFF2-40B4-BE49-F238E27FC236}">
                <a16:creationId xmlns:a16="http://schemas.microsoft.com/office/drawing/2014/main" id="{F4B07DC7-526C-B6E5-4CB9-E5523757744F}"/>
              </a:ext>
            </a:extLst>
          </p:cNvPr>
          <p:cNvGrpSpPr/>
          <p:nvPr/>
        </p:nvGrpSpPr>
        <p:grpSpPr>
          <a:xfrm>
            <a:off x="7233910" y="4591611"/>
            <a:ext cx="3720151" cy="1570131"/>
            <a:chOff x="7233910" y="4591611"/>
            <a:chExt cx="3720151" cy="1570131"/>
          </a:xfrm>
        </p:grpSpPr>
        <p:sp>
          <p:nvSpPr>
            <p:cNvPr id="56" name="Rectangle: Rounded Corners 55">
              <a:extLst>
                <a:ext uri="{FF2B5EF4-FFF2-40B4-BE49-F238E27FC236}">
                  <a16:creationId xmlns:a16="http://schemas.microsoft.com/office/drawing/2014/main" id="{71BC934B-ECB9-F925-5F9F-EE45B8FCA73F}"/>
                </a:ext>
              </a:extLst>
            </p:cNvPr>
            <p:cNvSpPr/>
            <p:nvPr/>
          </p:nvSpPr>
          <p:spPr>
            <a:xfrm>
              <a:off x="7605164" y="4591611"/>
              <a:ext cx="3348897" cy="1570131"/>
            </a:xfrm>
            <a:prstGeom prst="roundRect">
              <a:avLst/>
            </a:prstGeom>
            <a:solidFill>
              <a:srgbClr val="1D3347"/>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5" name="Group 34">
              <a:extLst>
                <a:ext uri="{FF2B5EF4-FFF2-40B4-BE49-F238E27FC236}">
                  <a16:creationId xmlns:a16="http://schemas.microsoft.com/office/drawing/2014/main" id="{1203855C-539F-D184-B3E7-324A35FA4724}"/>
                </a:ext>
              </a:extLst>
            </p:cNvPr>
            <p:cNvGrpSpPr/>
            <p:nvPr/>
          </p:nvGrpSpPr>
          <p:grpSpPr>
            <a:xfrm>
              <a:off x="7233910" y="5005422"/>
              <a:ext cx="742509" cy="742509"/>
              <a:chOff x="7233910" y="5005422"/>
              <a:chExt cx="742509" cy="742509"/>
            </a:xfrm>
          </p:grpSpPr>
          <p:sp>
            <p:nvSpPr>
              <p:cNvPr id="57" name="Rectangle: Rounded Corners 56">
                <a:extLst>
                  <a:ext uri="{FF2B5EF4-FFF2-40B4-BE49-F238E27FC236}">
                    <a16:creationId xmlns:a16="http://schemas.microsoft.com/office/drawing/2014/main" id="{20B4ACEF-15E9-69B7-6388-6244D65E179F}"/>
                  </a:ext>
                </a:extLst>
              </p:cNvPr>
              <p:cNvSpPr/>
              <p:nvPr/>
            </p:nvSpPr>
            <p:spPr>
              <a:xfrm>
                <a:off x="7233910" y="5005422"/>
                <a:ext cx="742509" cy="742509"/>
              </a:xfrm>
              <a:prstGeom prst="roundRect">
                <a:avLst/>
              </a:prstGeom>
              <a:solidFill>
                <a:srgbClr val="0157D8"/>
              </a:solidFill>
              <a:ln w="28575">
                <a:noFill/>
              </a:ln>
              <a:effectLst>
                <a:outerShdw blurRad="381000" sx="102000" sy="102000" algn="ctr"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sz="4000" b="1" dirty="0"/>
              </a:p>
            </p:txBody>
          </p:sp>
          <p:pic>
            <p:nvPicPr>
              <p:cNvPr id="63" name="Graphic 62">
                <a:extLst>
                  <a:ext uri="{FF2B5EF4-FFF2-40B4-BE49-F238E27FC236}">
                    <a16:creationId xmlns:a16="http://schemas.microsoft.com/office/drawing/2014/main" id="{A37ACB30-19D2-A185-1E93-04226E93FA4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p:blipFill>
            <p:spPr>
              <a:xfrm>
                <a:off x="7410162" y="5186778"/>
                <a:ext cx="390005" cy="390005"/>
              </a:xfrm>
              <a:prstGeom prst="rect">
                <a:avLst/>
              </a:prstGeom>
            </p:spPr>
          </p:pic>
        </p:grpSp>
      </p:grpSp>
      <p:sp>
        <p:nvSpPr>
          <p:cNvPr id="13" name="TextBox 12">
            <a:extLst>
              <a:ext uri="{FF2B5EF4-FFF2-40B4-BE49-F238E27FC236}">
                <a16:creationId xmlns:a16="http://schemas.microsoft.com/office/drawing/2014/main" id="{8A518FDC-8DEA-F426-2440-5420E5FA8400}"/>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47EF5FF9-1CB7-8BB5-78EF-813988294F04}"/>
              </a:ext>
            </a:extLst>
          </p:cNvPr>
          <p:cNvSpPr txBox="1"/>
          <p:nvPr/>
        </p:nvSpPr>
        <p:spPr>
          <a:xfrm>
            <a:off x="3354766" y="2729455"/>
            <a:ext cx="2546861"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sp>
        <p:nvSpPr>
          <p:cNvPr id="29" name="TextBox 28">
            <a:extLst>
              <a:ext uri="{FF2B5EF4-FFF2-40B4-BE49-F238E27FC236}">
                <a16:creationId xmlns:a16="http://schemas.microsoft.com/office/drawing/2014/main" id="{8397692D-C102-B41E-D119-D5D2395354B5}"/>
              </a:ext>
            </a:extLst>
          </p:cNvPr>
          <p:cNvSpPr txBox="1"/>
          <p:nvPr/>
        </p:nvSpPr>
        <p:spPr>
          <a:xfrm>
            <a:off x="3354766" y="4796260"/>
            <a:ext cx="2546861"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sp>
        <p:nvSpPr>
          <p:cNvPr id="30" name="TextBox 29">
            <a:extLst>
              <a:ext uri="{FF2B5EF4-FFF2-40B4-BE49-F238E27FC236}">
                <a16:creationId xmlns:a16="http://schemas.microsoft.com/office/drawing/2014/main" id="{CCC282DB-773E-F364-6104-A48F6E420214}"/>
              </a:ext>
            </a:extLst>
          </p:cNvPr>
          <p:cNvSpPr txBox="1"/>
          <p:nvPr/>
        </p:nvSpPr>
        <p:spPr>
          <a:xfrm>
            <a:off x="8096526" y="2729455"/>
            <a:ext cx="2546861"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sp>
        <p:nvSpPr>
          <p:cNvPr id="31" name="TextBox 30">
            <a:extLst>
              <a:ext uri="{FF2B5EF4-FFF2-40B4-BE49-F238E27FC236}">
                <a16:creationId xmlns:a16="http://schemas.microsoft.com/office/drawing/2014/main" id="{6D2D6A16-715C-25CE-EC6B-BA3E2E1A77CA}"/>
              </a:ext>
            </a:extLst>
          </p:cNvPr>
          <p:cNvSpPr txBox="1"/>
          <p:nvPr/>
        </p:nvSpPr>
        <p:spPr>
          <a:xfrm>
            <a:off x="8096526" y="4796260"/>
            <a:ext cx="2546861" cy="1160831"/>
          </a:xfrm>
          <a:prstGeom prst="rect">
            <a:avLst/>
          </a:prstGeom>
          <a:noFill/>
        </p:spPr>
        <p:txBody>
          <a:bodyPr wrap="square">
            <a:spAutoFit/>
          </a:bodyPr>
          <a:lstStyle/>
          <a:p>
            <a:pPr>
              <a:lnSpc>
                <a:spcPct val="150000"/>
              </a:lnSpc>
            </a:pPr>
            <a:r>
              <a:rPr lang="en-US" sz="16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600" dirty="0">
              <a:solidFill>
                <a:schemeClr val="bg1"/>
              </a:solidFill>
            </a:endParaRPr>
          </a:p>
        </p:txBody>
      </p:sp>
    </p:spTree>
    <p:extLst>
      <p:ext uri="{BB962C8B-B14F-4D97-AF65-F5344CB8AC3E}">
        <p14:creationId xmlns:p14="http://schemas.microsoft.com/office/powerpoint/2010/main" val="367841218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750"/>
                                        <p:tgtEl>
                                          <p:spTgt spid="1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750"/>
                                        <p:tgtEl>
                                          <p:spTgt spid="36"/>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750"/>
                                        <p:tgtEl>
                                          <p:spTgt spid="32"/>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750"/>
                                        <p:tgtEl>
                                          <p:spTgt spid="33"/>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750"/>
                                        <p:tgtEl>
                                          <p:spTgt spid="34"/>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750"/>
                                        <p:tgtEl>
                                          <p:spTgt spid="28"/>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750"/>
                                        <p:tgtEl>
                                          <p:spTgt spid="30"/>
                                        </p:tgtEl>
                                      </p:cBhvr>
                                    </p:animEffect>
                                  </p:childTnLst>
                                </p:cTn>
                              </p:par>
                            </p:childTnLst>
                          </p:cTn>
                        </p:par>
                        <p:par>
                          <p:cTn id="32" fill="hold">
                            <p:stCondLst>
                              <p:cond delay="525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750"/>
                                        <p:tgtEl>
                                          <p:spTgt spid="29"/>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125CB8-FB62-BB66-1DFB-146CDBFA0CA3}"/>
              </a:ext>
            </a:extLst>
          </p:cNvPr>
          <p:cNvSpPr>
            <a:spLocks noGrp="1"/>
          </p:cNvSpPr>
          <p:nvPr>
            <p:ph type="sldNum" sz="quarter" idx="12"/>
          </p:nvPr>
        </p:nvSpPr>
        <p:spPr/>
        <p:txBody>
          <a:bodyPr/>
          <a:lstStyle/>
          <a:p>
            <a:fld id="{0242CDCD-B177-42A0-885B-5D2D574B4E13}" type="slidenum">
              <a:rPr lang="en-US" smtClean="0"/>
              <a:pPr/>
              <a:t>18</a:t>
            </a:fld>
            <a:endParaRPr lang="en-US" dirty="0"/>
          </a:p>
        </p:txBody>
      </p:sp>
      <p:pic>
        <p:nvPicPr>
          <p:cNvPr id="30" name="Picture Placeholder 29">
            <a:extLst>
              <a:ext uri="{FF2B5EF4-FFF2-40B4-BE49-F238E27FC236}">
                <a16:creationId xmlns:a16="http://schemas.microsoft.com/office/drawing/2014/main" id="{F888519A-5508-7B30-A25E-8760B2CD8228}"/>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1133" t="1322" r="-1133" b="22366"/>
          <a:stretch/>
        </p:blipFill>
        <p:spPr>
          <a:xfrm>
            <a:off x="8011763" y="2885597"/>
            <a:ext cx="3214257" cy="3679795"/>
          </a:xfrm>
        </p:spPr>
      </p:pic>
      <p:pic>
        <p:nvPicPr>
          <p:cNvPr id="32" name="Picture Placeholder 31">
            <a:extLst>
              <a:ext uri="{FF2B5EF4-FFF2-40B4-BE49-F238E27FC236}">
                <a16:creationId xmlns:a16="http://schemas.microsoft.com/office/drawing/2014/main" id="{9B6064BC-0189-9292-21D4-1CDDBD18FAD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375" r="17375"/>
          <a:stretch>
            <a:fillRect/>
          </a:stretch>
        </p:blipFill>
        <p:spPr/>
      </p:pic>
      <p:pic>
        <p:nvPicPr>
          <p:cNvPr id="5" name="Picture 4">
            <a:hlinkClick r:id="" action="ppaction://hlinkshowjump?jump=firstslide"/>
            <a:extLst>
              <a:ext uri="{FF2B5EF4-FFF2-40B4-BE49-F238E27FC236}">
                <a16:creationId xmlns:a16="http://schemas.microsoft.com/office/drawing/2014/main" id="{B69584EB-EA0E-7A53-9B25-F0F7BC0489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6" name="Picture 5">
            <a:hlinkClick r:id="" action="ppaction://hlinkshowjump?jump=previousslide"/>
            <a:extLst>
              <a:ext uri="{FF2B5EF4-FFF2-40B4-BE49-F238E27FC236}">
                <a16:creationId xmlns:a16="http://schemas.microsoft.com/office/drawing/2014/main" id="{F60FBD7D-7833-DCB3-0CFB-7EE4C824E75D}"/>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7" name="TextBox 6">
            <a:extLst>
              <a:ext uri="{FF2B5EF4-FFF2-40B4-BE49-F238E27FC236}">
                <a16:creationId xmlns:a16="http://schemas.microsoft.com/office/drawing/2014/main" id="{DA585D25-6C42-4CD1-7D20-6DAC999BB436}"/>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165BB1FE-BAC2-D80A-EC78-CBF150C713FA}"/>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93DFECED-E2EA-6D73-9B29-F136672AE418}"/>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10" name="TextBox 9">
            <a:extLst>
              <a:ext uri="{FF2B5EF4-FFF2-40B4-BE49-F238E27FC236}">
                <a16:creationId xmlns:a16="http://schemas.microsoft.com/office/drawing/2014/main" id="{BE4DB883-ED4C-DEFC-FAFE-73628A2229E7}"/>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1" name="TextBox 10">
            <a:extLst>
              <a:ext uri="{FF2B5EF4-FFF2-40B4-BE49-F238E27FC236}">
                <a16:creationId xmlns:a16="http://schemas.microsoft.com/office/drawing/2014/main" id="{A075DD0D-9467-7BE9-5513-42D651018AD8}"/>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2" name="TextBox 11">
            <a:extLst>
              <a:ext uri="{FF2B5EF4-FFF2-40B4-BE49-F238E27FC236}">
                <a16:creationId xmlns:a16="http://schemas.microsoft.com/office/drawing/2014/main" id="{F846378E-1353-2A27-4D71-C00A7639C1F9}"/>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B9E5B145-9492-B2ED-0CCC-898BDD845F17}"/>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E93715AD-9A2D-6CA4-58E8-090E9CD66E01}"/>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891DB8B2-E646-B798-6EB1-7B8AB8543E01}"/>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8CEB1A7B-C965-5E66-7A2B-3DC490AF6C63}"/>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3BA3FFF3-1298-A253-974B-02B30CAE64DD}"/>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958AB7D4-DC98-C962-86EE-E52A460EBBD8}"/>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09D49D2E-A441-B5C9-0802-F9B87A6B96CD}"/>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ADF10E49-DD5C-95BE-41AF-1DF876E88C15}"/>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F28A8193-7B05-ED05-7298-7E61F4709842}"/>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031A7173-70AE-1D1C-73FC-5A79C4080FA1}"/>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6845587A-E95A-ACDA-5031-805944D91C58}"/>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0A790252-BE70-4498-79DA-E05AD67DE1E1}"/>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44CF7913-A7BE-2E52-DD3A-8C4F22371369}"/>
              </a:ext>
            </a:extLst>
          </p:cNvPr>
          <p:cNvPicPr>
            <a:picLocks noChangeAspect="1"/>
          </p:cNvPicPr>
          <p:nvPr/>
        </p:nvPicPr>
        <p:blipFill>
          <a:blip r:embed="rId11" cstate="print">
            <a:lum bright="70000" contrast="-70000"/>
            <a:extLst>
              <a:ext uri="{28A0092B-C50C-407E-A947-70E740481C1C}">
                <a14:useLocalDpi xmlns:a14="http://schemas.microsoft.com/office/drawing/2010/main"/>
              </a:ext>
            </a:extLst>
          </a:blip>
          <a:stretch>
            <a:fillRect/>
          </a:stretch>
        </p:blipFill>
        <p:spPr>
          <a:xfrm>
            <a:off x="11483369" y="2489061"/>
            <a:ext cx="332797" cy="332797"/>
          </a:xfrm>
          <a:prstGeom prst="rect">
            <a:avLst/>
          </a:prstGeom>
        </p:spPr>
      </p:pic>
      <p:pic>
        <p:nvPicPr>
          <p:cNvPr id="26" name="Picture 25">
            <a:extLst>
              <a:ext uri="{FF2B5EF4-FFF2-40B4-BE49-F238E27FC236}">
                <a16:creationId xmlns:a16="http://schemas.microsoft.com/office/drawing/2014/main" id="{BEF7E89C-79B2-52C6-9B4B-2DDC58E9A036}"/>
              </a:ext>
            </a:extLst>
          </p:cNvPr>
          <p:cNvPicPr>
            <a:picLocks noChangeAspect="1"/>
          </p:cNvPicPr>
          <p:nvPr/>
        </p:nvPicPr>
        <p:blipFill>
          <a:blip r:embed="rId12"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084F4815-6E50-6827-9100-3EBB738CD858}"/>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3EF9BDEB-C542-C5C8-E07D-58526DC00E8F}"/>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3" name="TextBox 32">
            <a:extLst>
              <a:ext uri="{FF2B5EF4-FFF2-40B4-BE49-F238E27FC236}">
                <a16:creationId xmlns:a16="http://schemas.microsoft.com/office/drawing/2014/main" id="{6ED4792F-847F-AE82-B335-DD7F7762E61A}"/>
              </a:ext>
            </a:extLst>
          </p:cNvPr>
          <p:cNvSpPr txBox="1"/>
          <p:nvPr/>
        </p:nvSpPr>
        <p:spPr>
          <a:xfrm>
            <a:off x="2281848" y="2291155"/>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EC79F290-5C26-FC98-67BF-01C88CDADF2D}"/>
              </a:ext>
            </a:extLst>
          </p:cNvPr>
          <p:cNvSpPr txBox="1"/>
          <p:nvPr/>
        </p:nvSpPr>
        <p:spPr>
          <a:xfrm>
            <a:off x="2281848" y="1723581"/>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CF9AFB18-34BF-FDC3-D1AE-7DDF4EE3D305}"/>
              </a:ext>
            </a:extLst>
          </p:cNvPr>
          <p:cNvSpPr txBox="1"/>
          <p:nvPr/>
        </p:nvSpPr>
        <p:spPr>
          <a:xfrm>
            <a:off x="2281848" y="2863945"/>
            <a:ext cx="4759032" cy="3679854"/>
          </a:xfrm>
          <a:prstGeom prst="rect">
            <a:avLst/>
          </a:prstGeom>
          <a:noFill/>
        </p:spPr>
        <p:txBody>
          <a:bodyPr wrap="square">
            <a:spAutoFit/>
          </a:bodyPr>
          <a:lstStyle>
            <a:defPPr>
              <a:defRPr lang="en-US"/>
            </a:defPPr>
            <a:lvl1pPr algn="justLow">
              <a:lnSpc>
                <a:spcPct val="250000"/>
              </a:lnSpc>
              <a:defRPr sz="1600">
                <a:solidFill>
                  <a:srgbClr val="1D3347"/>
                </a:solidFill>
                <a:latin typeface="Times New Roman" panose="02020603050405020304" pitchFamily="18" charset="0"/>
                <a:cs typeface="Times New Roman" panose="02020603050405020304" pitchFamily="18" charset="0"/>
              </a:defRPr>
            </a:lvl1pPr>
          </a:lstStyle>
          <a:p>
            <a:r>
              <a:rPr lang="en-US" dirty="0" err="1"/>
              <a:t>Minaro</a:t>
            </a:r>
            <a:r>
              <a:rPr lang="en-US" dirty="0"/>
              <a:t> store offers all kinds of application files with the best quality of this test text, which you can easily change after purchasing the file and replace your desired text in this section. </a:t>
            </a:r>
            <a:r>
              <a:rPr lang="en-US" dirty="0" err="1"/>
              <a:t>Minaro</a:t>
            </a:r>
            <a:r>
              <a:rPr lang="en-US" dirty="0"/>
              <a:t> store offers all kinds of application files with the best quality of this test. </a:t>
            </a:r>
          </a:p>
          <a:p>
            <a:endParaRPr lang="en-US" dirty="0"/>
          </a:p>
        </p:txBody>
      </p:sp>
    </p:spTree>
    <p:extLst>
      <p:ext uri="{BB962C8B-B14F-4D97-AF65-F5344CB8AC3E}">
        <p14:creationId xmlns:p14="http://schemas.microsoft.com/office/powerpoint/2010/main" val="92986638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750"/>
                                        <p:tgtEl>
                                          <p:spTgt spid="3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750"/>
                                        <p:tgtEl>
                                          <p:spTgt spid="33"/>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B443D6-C4EE-3956-A057-C26AAF0B1EEB}"/>
              </a:ext>
            </a:extLst>
          </p:cNvPr>
          <p:cNvSpPr txBox="1"/>
          <p:nvPr/>
        </p:nvSpPr>
        <p:spPr>
          <a:xfrm>
            <a:off x="4421172" y="2705725"/>
            <a:ext cx="7513162" cy="1446550"/>
          </a:xfrm>
          <a:prstGeom prst="rect">
            <a:avLst/>
          </a:prstGeom>
          <a:noFill/>
        </p:spPr>
        <p:txBody>
          <a:bodyPr wrap="square" rtlCol="0">
            <a:spAutoFit/>
          </a:bodyPr>
          <a:lstStyle/>
          <a:p>
            <a:pPr algn="ctr"/>
            <a:r>
              <a:rPr lang="en-US" sz="8800" dirty="0">
                <a:solidFill>
                  <a:srgbClr val="1D3347"/>
                </a:solidFill>
                <a:latin typeface="Times New Roman" panose="02020603050405020304" pitchFamily="18" charset="0"/>
                <a:cs typeface="Times New Roman" panose="02020603050405020304" pitchFamily="18" charset="0"/>
              </a:rPr>
              <a:t>Methodology</a:t>
            </a:r>
            <a:endParaRPr lang="en-US" sz="8800" dirty="0">
              <a:solidFill>
                <a:srgbClr val="1D3347"/>
              </a:solidFill>
              <a:cs typeface="B Yekan" panose="00000400000000000000" pitchFamily="2" charset="-78"/>
            </a:endParaRPr>
          </a:p>
        </p:txBody>
      </p:sp>
      <p:pic>
        <p:nvPicPr>
          <p:cNvPr id="3" name="Picture 2">
            <a:extLst>
              <a:ext uri="{FF2B5EF4-FFF2-40B4-BE49-F238E27FC236}">
                <a16:creationId xmlns:a16="http://schemas.microsoft.com/office/drawing/2014/main" id="{E8ABE973-D554-3B71-6C1C-3B5FF0D05162}"/>
              </a:ext>
            </a:extLst>
          </p:cNvPr>
          <p:cNvPicPr>
            <a:picLocks noChangeAspect="1"/>
          </p:cNvPicPr>
          <p:nvPr/>
        </p:nvPicPr>
        <p:blipFill>
          <a:blip r:embed="rId2" cstate="print">
            <a:biLevel thresh="50000"/>
            <a:extLst>
              <a:ext uri="{28A0092B-C50C-407E-A947-70E740481C1C}">
                <a14:useLocalDpi xmlns:a14="http://schemas.microsoft.com/office/drawing/2010/main"/>
              </a:ext>
            </a:extLst>
          </a:blip>
          <a:stretch>
            <a:fillRect/>
          </a:stretch>
        </p:blipFill>
        <p:spPr>
          <a:xfrm>
            <a:off x="1749846" y="2535238"/>
            <a:ext cx="1747332" cy="1747332"/>
          </a:xfrm>
          <a:prstGeom prst="rect">
            <a:avLst/>
          </a:prstGeom>
        </p:spPr>
      </p:pic>
    </p:spTree>
    <p:extLst>
      <p:ext uri="{BB962C8B-B14F-4D97-AF65-F5344CB8AC3E}">
        <p14:creationId xmlns:p14="http://schemas.microsoft.com/office/powerpoint/2010/main" val="250598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ez="http://schemas.microsoft.com/office/powerpoint/2016/sectionzoom">
        <mc:Choice Requires="psez">
          <p:graphicFrame>
            <p:nvGraphicFramePr>
              <p:cNvPr id="3" name="Section Zoom 2">
                <a:extLst>
                  <a:ext uri="{FF2B5EF4-FFF2-40B4-BE49-F238E27FC236}">
                    <a16:creationId xmlns:a16="http://schemas.microsoft.com/office/drawing/2014/main" id="{E32FE67F-FB59-FA82-7C80-FE55D76C2367}"/>
                  </a:ext>
                </a:extLst>
              </p:cNvPr>
              <p:cNvGraphicFramePr>
                <a:graphicFrameLocks noChangeAspect="1"/>
              </p:cNvGraphicFramePr>
              <p:nvPr>
                <p:extLst>
                  <p:ext uri="{D42A27DB-BD31-4B8C-83A1-F6EECF244321}">
                    <p14:modId xmlns:p14="http://schemas.microsoft.com/office/powerpoint/2010/main" val="1180706266"/>
                  </p:ext>
                </p:extLst>
              </p:nvPr>
            </p:nvGraphicFramePr>
            <p:xfrm>
              <a:off x="401934" y="1799036"/>
              <a:ext cx="3551601" cy="1997776"/>
            </p:xfrm>
            <a:graphic>
              <a:graphicData uri="http://schemas.microsoft.com/office/powerpoint/2016/sectionzoom">
                <psez:sectionZm>
                  <psez:sectionZmObj sectionId="{861BD124-8159-4413-B024-8F7159B9F5F5}">
                    <psez:zmPr id="{77324F35-84E0-4C27-ADDD-D3474E107266}" transitionDur="1000">
                      <p166:blipFill xmlns:p166="http://schemas.microsoft.com/office/powerpoint/2016/6/main">
                        <a:blip r:embed="rId2"/>
                        <a:stretch>
                          <a:fillRect/>
                        </a:stretch>
                      </p166:blipFill>
                      <p166:spPr xmlns:p166="http://schemas.microsoft.com/office/powerpoint/2016/6/main">
                        <a:xfrm>
                          <a:off x="0" y="0"/>
                          <a:ext cx="3551601" cy="1997776"/>
                        </a:xfrm>
                        <a:prstGeom prst="rect">
                          <a:avLst/>
                        </a:prstGeom>
                        <a:ln w="76200">
                          <a:solidFill>
                            <a:schemeClr val="bg1"/>
                          </a:solidFill>
                        </a:ln>
                      </p166:spPr>
                    </psez:zmPr>
                  </psez:sectionZmObj>
                </psez:sectionZm>
              </a:graphicData>
            </a:graphic>
          </p:graphicFrame>
        </mc:Choice>
        <mc:Fallback xmlns="">
          <p:pic>
            <p:nvPicPr>
              <p:cNvPr id="3" name="Section Zoom 2">
                <a:hlinkClick r:id="rId3" action="ppaction://hlinksldjump"/>
                <a:extLst>
                  <a:ext uri="{FF2B5EF4-FFF2-40B4-BE49-F238E27FC236}">
                    <a16:creationId xmlns:a16="http://schemas.microsoft.com/office/drawing/2014/main" id="{E32FE67F-FB59-FA82-7C80-FE55D76C2367}"/>
                  </a:ext>
                </a:extLst>
              </p:cNvPr>
              <p:cNvPicPr>
                <a:picLocks noGrp="1" noRot="1" noChangeAspect="1" noMove="1" noResize="1" noEditPoints="1" noAdjustHandles="1" noChangeArrowheads="1" noChangeShapeType="1"/>
              </p:cNvPicPr>
              <p:nvPr/>
            </p:nvPicPr>
            <p:blipFill>
              <a:blip r:embed="rId4"/>
              <a:stretch>
                <a:fillRect/>
              </a:stretch>
            </p:blipFill>
            <p:spPr>
              <a:xfrm>
                <a:off x="401934" y="1799036"/>
                <a:ext cx="3551601" cy="1997776"/>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5" name="Section Zoom 4">
                <a:extLst>
                  <a:ext uri="{FF2B5EF4-FFF2-40B4-BE49-F238E27FC236}">
                    <a16:creationId xmlns:a16="http://schemas.microsoft.com/office/drawing/2014/main" id="{B9ED5864-AF24-EE8B-259F-D0E0634F3180}"/>
                  </a:ext>
                </a:extLst>
              </p:cNvPr>
              <p:cNvGraphicFramePr>
                <a:graphicFrameLocks noChangeAspect="1"/>
              </p:cNvGraphicFramePr>
              <p:nvPr>
                <p:extLst>
                  <p:ext uri="{D42A27DB-BD31-4B8C-83A1-F6EECF244321}">
                    <p14:modId xmlns:p14="http://schemas.microsoft.com/office/powerpoint/2010/main" val="866583968"/>
                  </p:ext>
                </p:extLst>
              </p:nvPr>
            </p:nvGraphicFramePr>
            <p:xfrm>
              <a:off x="4316013" y="1799036"/>
              <a:ext cx="3551601" cy="1997776"/>
            </p:xfrm>
            <a:graphic>
              <a:graphicData uri="http://schemas.microsoft.com/office/powerpoint/2016/sectionzoom">
                <psez:sectionZm>
                  <psez:sectionZmObj sectionId="{FBECED57-0F02-4D86-9BBF-913D3893451B}">
                    <psez:zmPr id="{52A7519C-E0F8-4794-8217-3FCA8829DAD8}" transitionDur="1000">
                      <p166:blipFill xmlns:p166="http://schemas.microsoft.com/office/powerpoint/2016/6/main">
                        <a:blip r:embed="rId5"/>
                        <a:stretch>
                          <a:fillRect/>
                        </a:stretch>
                      </p166:blipFill>
                      <p166:spPr xmlns:p166="http://schemas.microsoft.com/office/powerpoint/2016/6/main">
                        <a:xfrm>
                          <a:off x="0" y="0"/>
                          <a:ext cx="3551601" cy="1997776"/>
                        </a:xfrm>
                        <a:prstGeom prst="rect">
                          <a:avLst/>
                        </a:prstGeom>
                        <a:ln w="76200">
                          <a:solidFill>
                            <a:schemeClr val="bg1"/>
                          </a:solidFill>
                        </a:ln>
                      </p166:spPr>
                    </psez:zmPr>
                  </psez:sectionZmObj>
                </psez:sectionZm>
              </a:graphicData>
            </a:graphic>
          </p:graphicFrame>
        </mc:Choice>
        <mc:Fallback xmlns="">
          <p:pic>
            <p:nvPicPr>
              <p:cNvPr id="5" name="Section Zoom 4">
                <a:hlinkClick r:id="rId6" action="ppaction://hlinksldjump"/>
                <a:extLst>
                  <a:ext uri="{FF2B5EF4-FFF2-40B4-BE49-F238E27FC236}">
                    <a16:creationId xmlns:a16="http://schemas.microsoft.com/office/drawing/2014/main" id="{B9ED5864-AF24-EE8B-259F-D0E0634F3180}"/>
                  </a:ext>
                </a:extLst>
              </p:cNvPr>
              <p:cNvPicPr>
                <a:picLocks noGrp="1" noRot="1" noChangeAspect="1" noMove="1" noResize="1" noEditPoints="1" noAdjustHandles="1" noChangeArrowheads="1" noChangeShapeType="1"/>
              </p:cNvPicPr>
              <p:nvPr/>
            </p:nvPicPr>
            <p:blipFill>
              <a:blip r:embed="rId7"/>
              <a:stretch>
                <a:fillRect/>
              </a:stretch>
            </p:blipFill>
            <p:spPr>
              <a:xfrm>
                <a:off x="4316013" y="1799036"/>
                <a:ext cx="3551601" cy="1997776"/>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7" name="Section Zoom 6">
                <a:extLst>
                  <a:ext uri="{FF2B5EF4-FFF2-40B4-BE49-F238E27FC236}">
                    <a16:creationId xmlns:a16="http://schemas.microsoft.com/office/drawing/2014/main" id="{9BAEF990-317F-78C7-4AA7-94118B4E97EC}"/>
                  </a:ext>
                </a:extLst>
              </p:cNvPr>
              <p:cNvGraphicFramePr>
                <a:graphicFrameLocks noChangeAspect="1"/>
              </p:cNvGraphicFramePr>
              <p:nvPr>
                <p:extLst>
                  <p:ext uri="{D42A27DB-BD31-4B8C-83A1-F6EECF244321}">
                    <p14:modId xmlns:p14="http://schemas.microsoft.com/office/powerpoint/2010/main" val="1062333139"/>
                  </p:ext>
                </p:extLst>
              </p:nvPr>
            </p:nvGraphicFramePr>
            <p:xfrm>
              <a:off x="8230091" y="1826357"/>
              <a:ext cx="3551601" cy="1997776"/>
            </p:xfrm>
            <a:graphic>
              <a:graphicData uri="http://schemas.microsoft.com/office/powerpoint/2016/sectionzoom">
                <psez:sectionZm>
                  <psez:sectionZmObj sectionId="{D64C3D87-8A6A-4A15-907F-6CF5D688DBB5}">
                    <psez:zmPr id="{6ECE8E54-0E4D-40B2-9FB1-D45C56CB5231}" transitionDur="1000">
                      <p166:blipFill xmlns:p166="http://schemas.microsoft.com/office/powerpoint/2016/6/main">
                        <a:blip r:embed="rId8"/>
                        <a:stretch>
                          <a:fillRect/>
                        </a:stretch>
                      </p166:blipFill>
                      <p166:spPr xmlns:p166="http://schemas.microsoft.com/office/powerpoint/2016/6/main">
                        <a:xfrm>
                          <a:off x="0" y="0"/>
                          <a:ext cx="3551601" cy="1997776"/>
                        </a:xfrm>
                        <a:prstGeom prst="rect">
                          <a:avLst/>
                        </a:prstGeom>
                        <a:ln w="76200">
                          <a:solidFill>
                            <a:schemeClr val="bg1"/>
                          </a:solidFill>
                        </a:ln>
                      </p166:spPr>
                    </psez:zmPr>
                  </psez:sectionZmObj>
                </psez:sectionZm>
              </a:graphicData>
            </a:graphic>
          </p:graphicFrame>
        </mc:Choice>
        <mc:Fallback xmlns="">
          <p:pic>
            <p:nvPicPr>
              <p:cNvPr id="7" name="Section Zoom 6">
                <a:hlinkClick r:id="rId9" action="ppaction://hlinksldjump"/>
                <a:extLst>
                  <a:ext uri="{FF2B5EF4-FFF2-40B4-BE49-F238E27FC236}">
                    <a16:creationId xmlns:a16="http://schemas.microsoft.com/office/drawing/2014/main" id="{9BAEF990-317F-78C7-4AA7-94118B4E97EC}"/>
                  </a:ext>
                </a:extLst>
              </p:cNvPr>
              <p:cNvPicPr>
                <a:picLocks noGrp="1" noRot="1" noChangeAspect="1" noMove="1" noResize="1" noEditPoints="1" noAdjustHandles="1" noChangeArrowheads="1" noChangeShapeType="1"/>
              </p:cNvPicPr>
              <p:nvPr/>
            </p:nvPicPr>
            <p:blipFill>
              <a:blip r:embed="rId10"/>
              <a:stretch>
                <a:fillRect/>
              </a:stretch>
            </p:blipFill>
            <p:spPr>
              <a:xfrm>
                <a:off x="8230091" y="1826357"/>
                <a:ext cx="3551601" cy="1997776"/>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9" name="Section Zoom 8">
                <a:extLst>
                  <a:ext uri="{FF2B5EF4-FFF2-40B4-BE49-F238E27FC236}">
                    <a16:creationId xmlns:a16="http://schemas.microsoft.com/office/drawing/2014/main" id="{8BC27AD8-94BB-9849-B598-66F26C3A569B}"/>
                  </a:ext>
                </a:extLst>
              </p:cNvPr>
              <p:cNvGraphicFramePr>
                <a:graphicFrameLocks noChangeAspect="1"/>
              </p:cNvGraphicFramePr>
              <p:nvPr>
                <p:extLst>
                  <p:ext uri="{D42A27DB-BD31-4B8C-83A1-F6EECF244321}">
                    <p14:modId xmlns:p14="http://schemas.microsoft.com/office/powerpoint/2010/main" val="3393709651"/>
                  </p:ext>
                </p:extLst>
              </p:nvPr>
            </p:nvGraphicFramePr>
            <p:xfrm>
              <a:off x="401934" y="4051959"/>
              <a:ext cx="3551601" cy="1997776"/>
            </p:xfrm>
            <a:graphic>
              <a:graphicData uri="http://schemas.microsoft.com/office/powerpoint/2016/sectionzoom">
                <psez:sectionZm>
                  <psez:sectionZmObj sectionId="{81947C23-158B-4874-B604-EB8D8D48DCD7}">
                    <psez:zmPr id="{BCACC4C6-AEAE-4AFA-9ADD-C00D938F34C1}" transitionDur="1000">
                      <p166:blipFill xmlns:p166="http://schemas.microsoft.com/office/powerpoint/2016/6/main">
                        <a:blip r:embed="rId11"/>
                        <a:stretch>
                          <a:fillRect/>
                        </a:stretch>
                      </p166:blipFill>
                      <p166:spPr xmlns:p166="http://schemas.microsoft.com/office/powerpoint/2016/6/main">
                        <a:xfrm>
                          <a:off x="0" y="0"/>
                          <a:ext cx="3551601" cy="1997776"/>
                        </a:xfrm>
                        <a:prstGeom prst="rect">
                          <a:avLst/>
                        </a:prstGeom>
                        <a:ln w="76200">
                          <a:solidFill>
                            <a:schemeClr val="bg1"/>
                          </a:solidFill>
                        </a:ln>
                      </p166:spPr>
                    </psez:zmPr>
                  </psez:sectionZmObj>
                </psez:sectionZm>
              </a:graphicData>
            </a:graphic>
          </p:graphicFrame>
        </mc:Choice>
        <mc:Fallback xmlns="">
          <p:pic>
            <p:nvPicPr>
              <p:cNvPr id="9" name="Section Zoom 8">
                <a:hlinkClick r:id="rId12" action="ppaction://hlinksldjump"/>
                <a:extLst>
                  <a:ext uri="{FF2B5EF4-FFF2-40B4-BE49-F238E27FC236}">
                    <a16:creationId xmlns:a16="http://schemas.microsoft.com/office/drawing/2014/main" id="{8BC27AD8-94BB-9849-B598-66F26C3A569B}"/>
                  </a:ext>
                </a:extLst>
              </p:cNvPr>
              <p:cNvPicPr>
                <a:picLocks noGrp="1" noRot="1" noChangeAspect="1" noMove="1" noResize="1" noEditPoints="1" noAdjustHandles="1" noChangeArrowheads="1" noChangeShapeType="1"/>
              </p:cNvPicPr>
              <p:nvPr/>
            </p:nvPicPr>
            <p:blipFill>
              <a:blip r:embed="rId13"/>
              <a:stretch>
                <a:fillRect/>
              </a:stretch>
            </p:blipFill>
            <p:spPr>
              <a:xfrm>
                <a:off x="401934" y="4051959"/>
                <a:ext cx="3551601" cy="1997776"/>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1" name="Section Zoom 10">
                <a:extLst>
                  <a:ext uri="{FF2B5EF4-FFF2-40B4-BE49-F238E27FC236}">
                    <a16:creationId xmlns:a16="http://schemas.microsoft.com/office/drawing/2014/main" id="{920D6453-64FF-3758-3326-6F7E55300AFD}"/>
                  </a:ext>
                </a:extLst>
              </p:cNvPr>
              <p:cNvGraphicFramePr>
                <a:graphicFrameLocks noChangeAspect="1"/>
              </p:cNvGraphicFramePr>
              <p:nvPr>
                <p:extLst>
                  <p:ext uri="{D42A27DB-BD31-4B8C-83A1-F6EECF244321}">
                    <p14:modId xmlns:p14="http://schemas.microsoft.com/office/powerpoint/2010/main" val="3435838190"/>
                  </p:ext>
                </p:extLst>
              </p:nvPr>
            </p:nvGraphicFramePr>
            <p:xfrm>
              <a:off x="4316013" y="4051959"/>
              <a:ext cx="3551601" cy="1997776"/>
            </p:xfrm>
            <a:graphic>
              <a:graphicData uri="http://schemas.microsoft.com/office/powerpoint/2016/sectionzoom">
                <psez:sectionZm>
                  <psez:sectionZmObj sectionId="{258616B7-81C6-4000-98E6-F59FCF56BFC8}">
                    <psez:zmPr id="{9C1DF390-6F96-4A56-A897-60427DA693CD}" transitionDur="1000">
                      <p166:blipFill xmlns:p166="http://schemas.microsoft.com/office/powerpoint/2016/6/main">
                        <a:blip r:embed="rId14"/>
                        <a:stretch>
                          <a:fillRect/>
                        </a:stretch>
                      </p166:blipFill>
                      <p166:spPr xmlns:p166="http://schemas.microsoft.com/office/powerpoint/2016/6/main">
                        <a:xfrm>
                          <a:off x="0" y="0"/>
                          <a:ext cx="3551601" cy="1997776"/>
                        </a:xfrm>
                        <a:prstGeom prst="rect">
                          <a:avLst/>
                        </a:prstGeom>
                        <a:ln w="76200">
                          <a:solidFill>
                            <a:schemeClr val="bg1"/>
                          </a:solidFill>
                        </a:ln>
                      </p166:spPr>
                    </psez:zmPr>
                  </psez:sectionZmObj>
                </psez:sectionZm>
              </a:graphicData>
            </a:graphic>
          </p:graphicFrame>
        </mc:Choice>
        <mc:Fallback xmlns="">
          <p:pic>
            <p:nvPicPr>
              <p:cNvPr id="11" name="Section Zoom 10">
                <a:hlinkClick r:id="rId15" action="ppaction://hlinksldjump"/>
                <a:extLst>
                  <a:ext uri="{FF2B5EF4-FFF2-40B4-BE49-F238E27FC236}">
                    <a16:creationId xmlns:a16="http://schemas.microsoft.com/office/drawing/2014/main" id="{920D6453-64FF-3758-3326-6F7E55300AFD}"/>
                  </a:ext>
                </a:extLst>
              </p:cNvPr>
              <p:cNvPicPr>
                <a:picLocks noGrp="1" noRot="1" noChangeAspect="1" noMove="1" noResize="1" noEditPoints="1" noAdjustHandles="1" noChangeArrowheads="1" noChangeShapeType="1"/>
              </p:cNvPicPr>
              <p:nvPr/>
            </p:nvPicPr>
            <p:blipFill>
              <a:blip r:embed="rId16"/>
              <a:stretch>
                <a:fillRect/>
              </a:stretch>
            </p:blipFill>
            <p:spPr>
              <a:xfrm>
                <a:off x="4316013" y="4051959"/>
                <a:ext cx="3551601" cy="1997776"/>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3" name="Section Zoom 12">
                <a:extLst>
                  <a:ext uri="{FF2B5EF4-FFF2-40B4-BE49-F238E27FC236}">
                    <a16:creationId xmlns:a16="http://schemas.microsoft.com/office/drawing/2014/main" id="{FA9C29DE-E10C-69E4-5134-195F99EC55C1}"/>
                  </a:ext>
                </a:extLst>
              </p:cNvPr>
              <p:cNvGraphicFramePr>
                <a:graphicFrameLocks noChangeAspect="1"/>
              </p:cNvGraphicFramePr>
              <p:nvPr>
                <p:extLst>
                  <p:ext uri="{D42A27DB-BD31-4B8C-83A1-F6EECF244321}">
                    <p14:modId xmlns:p14="http://schemas.microsoft.com/office/powerpoint/2010/main" val="2094987355"/>
                  </p:ext>
                </p:extLst>
              </p:nvPr>
            </p:nvGraphicFramePr>
            <p:xfrm>
              <a:off x="8230091" y="4051959"/>
              <a:ext cx="3551601" cy="1997776"/>
            </p:xfrm>
            <a:graphic>
              <a:graphicData uri="http://schemas.microsoft.com/office/powerpoint/2016/sectionzoom">
                <psez:sectionZm>
                  <psez:sectionZmObj sectionId="{98C1673D-69AC-4E6D-9CBB-A413CF4E1F34}">
                    <psez:zmPr id="{E19D558C-E3DB-4734-ADC0-124388017FC9}" transitionDur="1000">
                      <p166:blipFill xmlns:p166="http://schemas.microsoft.com/office/powerpoint/2016/6/main">
                        <a:blip r:embed="rId17"/>
                        <a:stretch>
                          <a:fillRect/>
                        </a:stretch>
                      </p166:blipFill>
                      <p166:spPr xmlns:p166="http://schemas.microsoft.com/office/powerpoint/2016/6/main">
                        <a:xfrm>
                          <a:off x="0" y="0"/>
                          <a:ext cx="3551601" cy="1997776"/>
                        </a:xfrm>
                        <a:prstGeom prst="rect">
                          <a:avLst/>
                        </a:prstGeom>
                        <a:ln w="76200">
                          <a:solidFill>
                            <a:schemeClr val="bg1"/>
                          </a:solidFill>
                        </a:ln>
                      </p166:spPr>
                    </psez:zmPr>
                  </psez:sectionZmObj>
                </psez:sectionZm>
              </a:graphicData>
            </a:graphic>
          </p:graphicFrame>
        </mc:Choice>
        <mc:Fallback xmlns="">
          <p:pic>
            <p:nvPicPr>
              <p:cNvPr id="13" name="Section Zoom 12">
                <a:hlinkClick r:id="rId18" action="ppaction://hlinksldjump"/>
                <a:extLst>
                  <a:ext uri="{FF2B5EF4-FFF2-40B4-BE49-F238E27FC236}">
                    <a16:creationId xmlns:a16="http://schemas.microsoft.com/office/drawing/2014/main" id="{FA9C29DE-E10C-69E4-5134-195F99EC55C1}"/>
                  </a:ext>
                </a:extLst>
              </p:cNvPr>
              <p:cNvPicPr>
                <a:picLocks noGrp="1" noRot="1" noChangeAspect="1" noMove="1" noResize="1" noEditPoints="1" noAdjustHandles="1" noChangeArrowheads="1" noChangeShapeType="1"/>
              </p:cNvPicPr>
              <p:nvPr/>
            </p:nvPicPr>
            <p:blipFill>
              <a:blip r:embed="rId19"/>
              <a:stretch>
                <a:fillRect/>
              </a:stretch>
            </p:blipFill>
            <p:spPr>
              <a:xfrm>
                <a:off x="8230091" y="4051959"/>
                <a:ext cx="3551601" cy="1997776"/>
              </a:xfrm>
              <a:prstGeom prst="rect">
                <a:avLst/>
              </a:prstGeom>
              <a:ln w="76200">
                <a:solidFill>
                  <a:schemeClr val="bg1"/>
                </a:solidFill>
              </a:ln>
            </p:spPr>
          </p:pic>
        </mc:Fallback>
      </mc:AlternateContent>
      <p:sp>
        <p:nvSpPr>
          <p:cNvPr id="16" name="Rectangle: Rounded Corners 15">
            <a:extLst>
              <a:ext uri="{FF2B5EF4-FFF2-40B4-BE49-F238E27FC236}">
                <a16:creationId xmlns:a16="http://schemas.microsoft.com/office/drawing/2014/main" id="{3864811E-FC9B-FADA-60A9-8389E122C8F1}"/>
              </a:ext>
            </a:extLst>
          </p:cNvPr>
          <p:cNvSpPr/>
          <p:nvPr/>
        </p:nvSpPr>
        <p:spPr>
          <a:xfrm flipH="1">
            <a:off x="2077497" y="335912"/>
            <a:ext cx="8028631" cy="908581"/>
          </a:xfrm>
          <a:prstGeom prst="roundRect">
            <a:avLst>
              <a:gd name="adj" fmla="val 50000"/>
            </a:avLst>
          </a:prstGeom>
          <a:solidFill>
            <a:schemeClr val="bg1"/>
          </a:solidFill>
          <a:ln w="12700">
            <a:noFill/>
            <a:prstDash val="solid"/>
            <a:extLst>
              <a:ext uri="{C807C97D-BFC1-408E-A445-0C87EB9F89A2}">
                <ask:lineSketchStyleProps xmlns:ask="http://schemas.microsoft.com/office/drawing/2018/sketchyshapes">
                  <ask:type>
                    <ask:lineSketchNone/>
                  </ask:type>
                </ask:lineSketchStyleProps>
              </a:ext>
            </a:extLst>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C1391D4-D545-B65C-370A-CCB71C6EEE64}"/>
              </a:ext>
            </a:extLst>
          </p:cNvPr>
          <p:cNvSpPr txBox="1"/>
          <p:nvPr/>
        </p:nvSpPr>
        <p:spPr>
          <a:xfrm>
            <a:off x="0" y="424760"/>
            <a:ext cx="12192000" cy="646331"/>
          </a:xfrm>
          <a:prstGeom prst="rect">
            <a:avLst/>
          </a:prstGeom>
          <a:noFill/>
        </p:spPr>
        <p:txBody>
          <a:bodyPr wrap="square" rtlCol="0">
            <a:spAutoFit/>
          </a:bodyPr>
          <a:lstStyle/>
          <a:p>
            <a:pPr algn="ctr"/>
            <a:r>
              <a:rPr lang="en-US" sz="3600" dirty="0">
                <a:solidFill>
                  <a:srgbClr val="1D3347"/>
                </a:solidFill>
                <a:latin typeface="Times New Roman" panose="02020603050405020304" pitchFamily="18" charset="0"/>
                <a:cs typeface="Times New Roman" panose="02020603050405020304" pitchFamily="18" charset="0"/>
              </a:rPr>
              <a:t>Table of Contents</a:t>
            </a:r>
          </a:p>
        </p:txBody>
      </p:sp>
    </p:spTree>
    <p:extLst>
      <p:ext uri="{BB962C8B-B14F-4D97-AF65-F5344CB8AC3E}">
        <p14:creationId xmlns:p14="http://schemas.microsoft.com/office/powerpoint/2010/main" val="347845560"/>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714BF7-2ACC-E26A-A63C-D2CB9E062BD8}"/>
              </a:ext>
            </a:extLst>
          </p:cNvPr>
          <p:cNvSpPr>
            <a:spLocks noGrp="1"/>
          </p:cNvSpPr>
          <p:nvPr>
            <p:ph type="sldNum" sz="quarter" idx="12"/>
          </p:nvPr>
        </p:nvSpPr>
        <p:spPr/>
        <p:txBody>
          <a:bodyPr/>
          <a:lstStyle/>
          <a:p>
            <a:fld id="{0242CDCD-B177-42A0-885B-5D2D574B4E13}" type="slidenum">
              <a:rPr lang="en-US" smtClean="0"/>
              <a:pPr/>
              <a:t>20</a:t>
            </a:fld>
            <a:endParaRPr lang="en-US" dirty="0"/>
          </a:p>
        </p:txBody>
      </p:sp>
      <p:pic>
        <p:nvPicPr>
          <p:cNvPr id="10" name="Picture 9">
            <a:hlinkClick r:id="" action="ppaction://hlinkshowjump?jump=firstslide"/>
            <a:extLst>
              <a:ext uri="{FF2B5EF4-FFF2-40B4-BE49-F238E27FC236}">
                <a16:creationId xmlns:a16="http://schemas.microsoft.com/office/drawing/2014/main" id="{71D18845-99FA-7F40-A1BD-76C9472C1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203040D-E4AB-0D22-3F6D-88D5D6575E5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6085E2C0-227B-4261-4E03-DB6B0362C624}"/>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9C72A72C-A9F0-3EB7-FAE3-6F72B8D638C3}"/>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EAF75C6F-F9CA-5BE3-BA27-DA702038BCE6}"/>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680075E2-20BE-5658-BA31-0956D19D537C}"/>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286B670D-668B-AAAA-617A-CE321B4A1A93}"/>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FAE50A55-F608-7CDC-7D42-5121791006C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54825E54-7526-0923-6640-1C2BBE14F01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3C57415D-DDB4-21F5-1B76-9BEA6E6425D2}"/>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07205228-FD49-42A7-2E5A-FD0A6B2B04DD}"/>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30A17A98-0340-5601-57FC-B0FDD2E51BCD}"/>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020D8434-79F4-5648-C8C8-C1A46F1E6872}"/>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BC7D3AB7-6ECE-1127-9A8E-AA595F2D9763}"/>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6DA57821-733D-2209-FD9E-341A076C5C98}"/>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AAC17A34-09D6-55F3-BA0B-E3B210D12635}"/>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B8BD203B-CF77-DB7A-1DEE-864F45BB71BB}"/>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B7AFF22B-2CC3-1F7C-9F5F-1AC4F2AD4956}"/>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E9E26CAC-A018-71BB-77E6-DC78C6F8FEF9}"/>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CC327C58-D3C5-DF8A-E8E9-E53BA23D8FEC}"/>
              </a:ext>
            </a:extLst>
          </p:cNvPr>
          <p:cNvPicPr>
            <a:picLocks noChangeAspect="1"/>
          </p:cNvPicPr>
          <p:nvPr/>
        </p:nvPicPr>
        <p:blipFill>
          <a:blip r:embed="rId8" cstate="print">
            <a:lum bright="70000" contrast="-70000"/>
            <a:extLst>
              <a:ext uri="{28A0092B-C50C-407E-A947-70E740481C1C}">
                <a14:useLocalDpi xmlns:a14="http://schemas.microsoft.com/office/drawing/2010/main"/>
              </a:ext>
            </a:extLst>
          </a:blip>
          <a:stretch>
            <a:fillRect/>
          </a:stretch>
        </p:blipFill>
        <p:spPr>
          <a:xfrm>
            <a:off x="11452248" y="3215619"/>
            <a:ext cx="391851" cy="391851"/>
          </a:xfrm>
          <a:prstGeom prst="rect">
            <a:avLst/>
          </a:prstGeom>
        </p:spPr>
      </p:pic>
      <p:pic>
        <p:nvPicPr>
          <p:cNvPr id="25" name="Picture 24">
            <a:extLst>
              <a:ext uri="{FF2B5EF4-FFF2-40B4-BE49-F238E27FC236}">
                <a16:creationId xmlns:a16="http://schemas.microsoft.com/office/drawing/2014/main" id="{744AD168-9DA9-504C-0D7A-3FA6047CC844}"/>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9281E3C9-EEAE-0965-59D0-6EA7C5614AE1}"/>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00C35781-198D-F35F-BB1B-79AFC2D0E1CB}"/>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D01B789C-3F0F-6967-7823-9C311E3625C6}"/>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9" name="TextBox 28">
            <a:extLst>
              <a:ext uri="{FF2B5EF4-FFF2-40B4-BE49-F238E27FC236}">
                <a16:creationId xmlns:a16="http://schemas.microsoft.com/office/drawing/2014/main" id="{85C062FC-3A66-DA5C-01CC-6C56301B0656}"/>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678430BD-3142-463C-B185-CB16C91FD554}"/>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6ADE5030-A92C-61C1-33A2-D16927C3299F}"/>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2901351883"/>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B1CD27-E4C2-39C4-FBDF-95E3819DDD31}"/>
              </a:ext>
            </a:extLst>
          </p:cNvPr>
          <p:cNvSpPr>
            <a:spLocks noGrp="1"/>
          </p:cNvSpPr>
          <p:nvPr>
            <p:ph type="sldNum" sz="quarter" idx="12"/>
          </p:nvPr>
        </p:nvSpPr>
        <p:spPr/>
        <p:txBody>
          <a:bodyPr/>
          <a:lstStyle/>
          <a:p>
            <a:fld id="{0242CDCD-B177-42A0-885B-5D2D574B4E13}" type="slidenum">
              <a:rPr lang="en-US" smtClean="0"/>
              <a:pPr/>
              <a:t>21</a:t>
            </a:fld>
            <a:endParaRPr lang="en-US" dirty="0"/>
          </a:p>
        </p:txBody>
      </p:sp>
      <p:pic>
        <p:nvPicPr>
          <p:cNvPr id="29" name="Picture Placeholder 28">
            <a:extLst>
              <a:ext uri="{FF2B5EF4-FFF2-40B4-BE49-F238E27FC236}">
                <a16:creationId xmlns:a16="http://schemas.microsoft.com/office/drawing/2014/main" id="{18B35C18-4CB1-1267-5ED1-6DBE7880338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644" t="2550" r="28951" b="2153"/>
          <a:stretch/>
        </p:blipFill>
        <p:spPr>
          <a:xfrm>
            <a:off x="2083606" y="1630494"/>
            <a:ext cx="4560427" cy="4361380"/>
          </a:xfrm>
        </p:spPr>
      </p:pic>
      <p:pic>
        <p:nvPicPr>
          <p:cNvPr id="4" name="Picture 3">
            <a:hlinkClick r:id="" action="ppaction://hlinkshowjump?jump=firstslide"/>
            <a:extLst>
              <a:ext uri="{FF2B5EF4-FFF2-40B4-BE49-F238E27FC236}">
                <a16:creationId xmlns:a16="http://schemas.microsoft.com/office/drawing/2014/main" id="{8F17FCD4-F5BD-08B1-F4CB-B31BCDCA9A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5" name="Picture 4">
            <a:hlinkClick r:id="" action="ppaction://hlinkshowjump?jump=previousslide"/>
            <a:extLst>
              <a:ext uri="{FF2B5EF4-FFF2-40B4-BE49-F238E27FC236}">
                <a16:creationId xmlns:a16="http://schemas.microsoft.com/office/drawing/2014/main" id="{78766711-304F-DA8E-7DD9-C94FC2F6EF80}"/>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6" name="TextBox 5">
            <a:extLst>
              <a:ext uri="{FF2B5EF4-FFF2-40B4-BE49-F238E27FC236}">
                <a16:creationId xmlns:a16="http://schemas.microsoft.com/office/drawing/2014/main" id="{1299366F-F2CF-C621-BDC3-8CCC78FD0EF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39A807A2-E1B3-C476-9A8D-88F21814FB7F}"/>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E058B956-593A-46A9-ABFF-AB4F65A3711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C5BA19AA-BF5A-B3F0-35EF-90A73075E17B}"/>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0" name="TextBox 9">
            <a:extLst>
              <a:ext uri="{FF2B5EF4-FFF2-40B4-BE49-F238E27FC236}">
                <a16:creationId xmlns:a16="http://schemas.microsoft.com/office/drawing/2014/main" id="{1313F7CB-7536-1A35-CDA6-777C2B88445A}"/>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1" name="TextBox 10">
            <a:extLst>
              <a:ext uri="{FF2B5EF4-FFF2-40B4-BE49-F238E27FC236}">
                <a16:creationId xmlns:a16="http://schemas.microsoft.com/office/drawing/2014/main" id="{76F5635A-8E0E-5536-D641-37CD1BC58BA6}"/>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2" name="TextBox 11">
            <a:extLst>
              <a:ext uri="{FF2B5EF4-FFF2-40B4-BE49-F238E27FC236}">
                <a16:creationId xmlns:a16="http://schemas.microsoft.com/office/drawing/2014/main" id="{FCF581CC-E655-9D4D-EC7D-9AAB7FD9D987}"/>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3" name="TextBox 12">
            <a:extLst>
              <a:ext uri="{FF2B5EF4-FFF2-40B4-BE49-F238E27FC236}">
                <a16:creationId xmlns:a16="http://schemas.microsoft.com/office/drawing/2014/main" id="{09EDA81E-C1CE-AE17-F02A-95983579729F}"/>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4" name="TextBox 13">
            <a:extLst>
              <a:ext uri="{FF2B5EF4-FFF2-40B4-BE49-F238E27FC236}">
                <a16:creationId xmlns:a16="http://schemas.microsoft.com/office/drawing/2014/main" id="{553BE71C-6C13-BCBA-7B0C-9F27774673B6}"/>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5" name="TextBox 14">
            <a:extLst>
              <a:ext uri="{FF2B5EF4-FFF2-40B4-BE49-F238E27FC236}">
                <a16:creationId xmlns:a16="http://schemas.microsoft.com/office/drawing/2014/main" id="{A1D3C29A-0488-D5BA-5EBF-88E0533D44E7}"/>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6" name="TextBox 15">
            <a:extLst>
              <a:ext uri="{FF2B5EF4-FFF2-40B4-BE49-F238E27FC236}">
                <a16:creationId xmlns:a16="http://schemas.microsoft.com/office/drawing/2014/main" id="{98618371-DFE6-A53D-D740-C86468D22213}"/>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AE77DF5A-56B3-2F45-E498-0E77D06727E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8" name="TextBox 17">
            <a:extLst>
              <a:ext uri="{FF2B5EF4-FFF2-40B4-BE49-F238E27FC236}">
                <a16:creationId xmlns:a16="http://schemas.microsoft.com/office/drawing/2014/main" id="{664CF75D-D4EF-BD0D-3599-C0B8A7A7AF62}"/>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22AF9C70-FB81-29E4-8504-12DCCC5D4393}"/>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8FF880A9-6F6F-1599-76AB-92360EDE840E}"/>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1" name="Picture 20">
            <a:extLst>
              <a:ext uri="{FF2B5EF4-FFF2-40B4-BE49-F238E27FC236}">
                <a16:creationId xmlns:a16="http://schemas.microsoft.com/office/drawing/2014/main" id="{63D521BE-1838-366C-B4E6-61829126ABA8}"/>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2" name="Picture 21">
            <a:extLst>
              <a:ext uri="{FF2B5EF4-FFF2-40B4-BE49-F238E27FC236}">
                <a16:creationId xmlns:a16="http://schemas.microsoft.com/office/drawing/2014/main" id="{E05175E4-C40D-88B0-6209-9B0803795DFB}"/>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3" name="Picture 22">
            <a:extLst>
              <a:ext uri="{FF2B5EF4-FFF2-40B4-BE49-F238E27FC236}">
                <a16:creationId xmlns:a16="http://schemas.microsoft.com/office/drawing/2014/main" id="{B7A97939-8BEF-E17C-8B57-F83FFB916765}"/>
              </a:ext>
            </a:extLst>
          </p:cNvPr>
          <p:cNvPicPr>
            <a:picLocks noChangeAspect="1"/>
          </p:cNvPicPr>
          <p:nvPr/>
        </p:nvPicPr>
        <p:blipFill>
          <a:blip r:embed="rId9" cstate="print">
            <a:lum bright="70000" contrast="-70000"/>
            <a:extLst>
              <a:ext uri="{28A0092B-C50C-407E-A947-70E740481C1C}">
                <a14:useLocalDpi xmlns:a14="http://schemas.microsoft.com/office/drawing/2010/main"/>
              </a:ext>
            </a:extLst>
          </a:blip>
          <a:stretch>
            <a:fillRect/>
          </a:stretch>
        </p:blipFill>
        <p:spPr>
          <a:xfrm>
            <a:off x="11452248" y="3215619"/>
            <a:ext cx="391851" cy="391851"/>
          </a:xfrm>
          <a:prstGeom prst="rect">
            <a:avLst/>
          </a:prstGeom>
        </p:spPr>
      </p:pic>
      <p:pic>
        <p:nvPicPr>
          <p:cNvPr id="24" name="Picture 23">
            <a:extLst>
              <a:ext uri="{FF2B5EF4-FFF2-40B4-BE49-F238E27FC236}">
                <a16:creationId xmlns:a16="http://schemas.microsoft.com/office/drawing/2014/main" id="{946B7171-2FF9-0C23-6794-B23F311BD7F4}"/>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5" name="Picture 24">
            <a:extLst>
              <a:ext uri="{FF2B5EF4-FFF2-40B4-BE49-F238E27FC236}">
                <a16:creationId xmlns:a16="http://schemas.microsoft.com/office/drawing/2014/main" id="{BABEF1D1-6621-A3E2-C894-CF226FB19921}"/>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6" name="Graphic 25">
            <a:extLst>
              <a:ext uri="{FF2B5EF4-FFF2-40B4-BE49-F238E27FC236}">
                <a16:creationId xmlns:a16="http://schemas.microsoft.com/office/drawing/2014/main" id="{2F6A182D-F0CB-23B5-FEA5-DC29C723BD14}"/>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7" name="Picture 26">
            <a:hlinkClick r:id="" action="ppaction://hlinkshowjump?jump=nextslide"/>
            <a:extLst>
              <a:ext uri="{FF2B5EF4-FFF2-40B4-BE49-F238E27FC236}">
                <a16:creationId xmlns:a16="http://schemas.microsoft.com/office/drawing/2014/main" id="{1C61DDE7-E7E2-4936-FD0E-DD83BC369B17}"/>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0" name="TextBox 29">
            <a:extLst>
              <a:ext uri="{FF2B5EF4-FFF2-40B4-BE49-F238E27FC236}">
                <a16:creationId xmlns:a16="http://schemas.microsoft.com/office/drawing/2014/main" id="{CEBBC11C-4493-1CA2-F1A2-C9F471F20B67}"/>
              </a:ext>
            </a:extLst>
          </p:cNvPr>
          <p:cNvSpPr txBox="1"/>
          <p:nvPr/>
        </p:nvSpPr>
        <p:spPr>
          <a:xfrm>
            <a:off x="6702512" y="2457616"/>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1686DC15-1DFB-16D8-4CE6-AE56FDF8E7B9}"/>
              </a:ext>
            </a:extLst>
          </p:cNvPr>
          <p:cNvSpPr txBox="1"/>
          <p:nvPr/>
        </p:nvSpPr>
        <p:spPr>
          <a:xfrm>
            <a:off x="6702512" y="1890042"/>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F8390D1F-9CB6-52B9-C6D6-E5141047A733}"/>
              </a:ext>
            </a:extLst>
          </p:cNvPr>
          <p:cNvSpPr txBox="1"/>
          <p:nvPr/>
        </p:nvSpPr>
        <p:spPr>
          <a:xfrm>
            <a:off x="5916799" y="3030406"/>
            <a:ext cx="4988889" cy="3679854"/>
          </a:xfrm>
          <a:prstGeom prst="rect">
            <a:avLst/>
          </a:prstGeom>
          <a:noFill/>
        </p:spPr>
        <p:txBody>
          <a:bodyPr wrap="square">
            <a:spAutoFit/>
          </a:bodyPr>
          <a:lstStyle>
            <a:defPPr>
              <a:defRPr lang="en-US"/>
            </a:defPPr>
            <a:lvl1pPr algn="justLow">
              <a:lnSpc>
                <a:spcPct val="250000"/>
              </a:lnSpc>
              <a:defRPr sz="1600">
                <a:solidFill>
                  <a:srgbClr val="1D3347"/>
                </a:solidFill>
                <a:latin typeface="Times New Roman" panose="02020603050405020304" pitchFamily="18" charset="0"/>
                <a:cs typeface="Times New Roman" panose="02020603050405020304" pitchFamily="18" charset="0"/>
              </a:defRPr>
            </a:lvl1pPr>
          </a:lstStyle>
          <a:p>
            <a:r>
              <a:rPr lang="en-US" dirty="0" err="1"/>
              <a:t>Minaro</a:t>
            </a:r>
            <a:r>
              <a:rPr lang="en-US" dirty="0"/>
              <a:t> store offers all kinds of application files with the best quality of this test text, which you can easily change after purchasing the file and replace your desired text in this section. </a:t>
            </a:r>
            <a:r>
              <a:rPr lang="en-US" dirty="0" err="1"/>
              <a:t>Minaro</a:t>
            </a:r>
            <a:r>
              <a:rPr lang="en-US" dirty="0"/>
              <a:t> store offers all kinds of application files with the best quality of this test. </a:t>
            </a:r>
          </a:p>
          <a:p>
            <a:endParaRPr lang="en-US" dirty="0"/>
          </a:p>
        </p:txBody>
      </p:sp>
    </p:spTree>
    <p:extLst>
      <p:ext uri="{BB962C8B-B14F-4D97-AF65-F5344CB8AC3E}">
        <p14:creationId xmlns:p14="http://schemas.microsoft.com/office/powerpoint/2010/main" val="21092252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750"/>
                                        <p:tgtEl>
                                          <p:spTgt spid="29"/>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750"/>
                                        <p:tgtEl>
                                          <p:spTgt spid="3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750"/>
                                        <p:tgtEl>
                                          <p:spTgt spid="30"/>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714BF7-2ACC-E26A-A63C-D2CB9E062BD8}"/>
              </a:ext>
            </a:extLst>
          </p:cNvPr>
          <p:cNvSpPr>
            <a:spLocks noGrp="1"/>
          </p:cNvSpPr>
          <p:nvPr>
            <p:ph type="sldNum" sz="quarter" idx="12"/>
          </p:nvPr>
        </p:nvSpPr>
        <p:spPr/>
        <p:txBody>
          <a:bodyPr/>
          <a:lstStyle/>
          <a:p>
            <a:fld id="{0242CDCD-B177-42A0-885B-5D2D574B4E13}" type="slidenum">
              <a:rPr lang="en-US" smtClean="0"/>
              <a:pPr/>
              <a:t>22</a:t>
            </a:fld>
            <a:endParaRPr lang="en-US" dirty="0"/>
          </a:p>
        </p:txBody>
      </p:sp>
      <p:pic>
        <p:nvPicPr>
          <p:cNvPr id="10" name="Picture 9">
            <a:hlinkClick r:id="" action="ppaction://hlinkshowjump?jump=firstslide"/>
            <a:extLst>
              <a:ext uri="{FF2B5EF4-FFF2-40B4-BE49-F238E27FC236}">
                <a16:creationId xmlns:a16="http://schemas.microsoft.com/office/drawing/2014/main" id="{71D18845-99FA-7F40-A1BD-76C9472C1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203040D-E4AB-0D22-3F6D-88D5D6575E5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CD946478-524E-A6EC-7F13-A867D760198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DEC5D77D-DEF9-F1E2-832B-FC707F051894}"/>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2057977C-5F44-9E67-5B2C-17D5CD43800E}"/>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422E7B87-7214-F51F-24B0-E4268672C330}"/>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43C71D08-E4AA-7E77-2C73-F341D6D865C4}"/>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AAA3E92A-CAE4-AC89-9D58-51B13A25722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140CCC21-50EB-6182-36A7-039C34DFF2F9}"/>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DA3C344C-4236-93D9-01DA-8352FB4832BB}"/>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C25CF27E-6144-C95C-A6FF-C39A29DDD99F}"/>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6DA75087-4DDD-02DE-8FE5-21576184D602}"/>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60681DB-06BD-1EBA-757B-C3C2CA0B0B9F}"/>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83BA689C-9F14-7C8A-21CB-9E3A86878455}"/>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7E44921-C05B-CD18-711F-0516447067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70F7DC28-2EEB-0FF1-E998-3C22DA64F702}"/>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4A22A158-B072-85BB-62A9-55B0F54EE73F}"/>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D1DC1764-A2F3-34BA-4E0B-36EA41631674}"/>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2C0F5D7E-9C73-131B-D41B-77CF07E11809}"/>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8FCC7E20-B2D3-E88C-215D-D8265C78193B}"/>
              </a:ext>
            </a:extLst>
          </p:cNvPr>
          <p:cNvPicPr>
            <a:picLocks noChangeAspect="1"/>
          </p:cNvPicPr>
          <p:nvPr/>
        </p:nvPicPr>
        <p:blipFill>
          <a:blip r:embed="rId8" cstate="print">
            <a:lum bright="70000" contrast="-70000"/>
            <a:extLst>
              <a:ext uri="{28A0092B-C50C-407E-A947-70E740481C1C}">
                <a14:useLocalDpi xmlns:a14="http://schemas.microsoft.com/office/drawing/2010/main"/>
              </a:ext>
            </a:extLst>
          </a:blip>
          <a:stretch>
            <a:fillRect/>
          </a:stretch>
        </p:blipFill>
        <p:spPr>
          <a:xfrm>
            <a:off x="11452248" y="3215619"/>
            <a:ext cx="391851" cy="391851"/>
          </a:xfrm>
          <a:prstGeom prst="rect">
            <a:avLst/>
          </a:prstGeom>
        </p:spPr>
      </p:pic>
      <p:pic>
        <p:nvPicPr>
          <p:cNvPr id="25" name="Picture 24">
            <a:extLst>
              <a:ext uri="{FF2B5EF4-FFF2-40B4-BE49-F238E27FC236}">
                <a16:creationId xmlns:a16="http://schemas.microsoft.com/office/drawing/2014/main" id="{920DC55F-A08D-E653-0052-039FA115F6C5}"/>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66219B65-7060-A493-A7E0-4CF37F3A3277}"/>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29C99ED9-51B3-EF56-DB3A-FF6E1982EC3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E197559B-266F-F276-D36E-99F99C50B76C}"/>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29" name="Group 28">
            <a:extLst>
              <a:ext uri="{FF2B5EF4-FFF2-40B4-BE49-F238E27FC236}">
                <a16:creationId xmlns:a16="http://schemas.microsoft.com/office/drawing/2014/main" id="{437A0BC8-08FE-7E75-C172-6AAFB500CA97}"/>
              </a:ext>
            </a:extLst>
          </p:cNvPr>
          <p:cNvGrpSpPr/>
          <p:nvPr/>
        </p:nvGrpSpPr>
        <p:grpSpPr>
          <a:xfrm>
            <a:off x="2597042" y="2578833"/>
            <a:ext cx="8161237" cy="1873815"/>
            <a:chOff x="1887938" y="2957913"/>
            <a:chExt cx="20540064" cy="4715986"/>
          </a:xfrm>
        </p:grpSpPr>
        <p:sp>
          <p:nvSpPr>
            <p:cNvPr id="30" name="Rectangle: Rounded Corners 29">
              <a:extLst>
                <a:ext uri="{FF2B5EF4-FFF2-40B4-BE49-F238E27FC236}">
                  <a16:creationId xmlns:a16="http://schemas.microsoft.com/office/drawing/2014/main" id="{09F4FFB0-2409-0032-BC74-F9A784122314}"/>
                </a:ext>
              </a:extLst>
            </p:cNvPr>
            <p:cNvSpPr/>
            <p:nvPr/>
          </p:nvSpPr>
          <p:spPr>
            <a:xfrm rot="18900000">
              <a:off x="1887938" y="2957913"/>
              <a:ext cx="4715986" cy="4715986"/>
            </a:xfrm>
            <a:prstGeom prst="roundRect">
              <a:avLst/>
            </a:prstGeom>
            <a:solidFill>
              <a:srgbClr val="1D3347"/>
            </a:solidFill>
            <a:ln w="127000">
              <a:solidFill>
                <a:schemeClr val="bg1"/>
              </a:solidFill>
            </a:ln>
            <a:effectLst>
              <a:outerShdw blurRad="8763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sp>
          <p:nvSpPr>
            <p:cNvPr id="31" name="Rectangle: Rounded Corners 30">
              <a:extLst>
                <a:ext uri="{FF2B5EF4-FFF2-40B4-BE49-F238E27FC236}">
                  <a16:creationId xmlns:a16="http://schemas.microsoft.com/office/drawing/2014/main" id="{C39289D1-72C1-6EBA-F4BF-5BDCBD0A7078}"/>
                </a:ext>
              </a:extLst>
            </p:cNvPr>
            <p:cNvSpPr/>
            <p:nvPr/>
          </p:nvSpPr>
          <p:spPr>
            <a:xfrm rot="20054122">
              <a:off x="7026291" y="2957913"/>
              <a:ext cx="4715986" cy="4715986"/>
            </a:xfrm>
            <a:prstGeom prst="roundRect">
              <a:avLst/>
            </a:prstGeom>
            <a:solidFill>
              <a:srgbClr val="0157D8"/>
            </a:solidFill>
            <a:ln w="127000">
              <a:solidFill>
                <a:schemeClr val="bg1"/>
              </a:solidFill>
            </a:ln>
            <a:effectLst>
              <a:outerShdw blurRad="8763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sp>
          <p:nvSpPr>
            <p:cNvPr id="32" name="Rectangle: Rounded Corners 31">
              <a:extLst>
                <a:ext uri="{FF2B5EF4-FFF2-40B4-BE49-F238E27FC236}">
                  <a16:creationId xmlns:a16="http://schemas.microsoft.com/office/drawing/2014/main" id="{4299F30C-6080-085C-8EEF-5E5C44D4DCF9}"/>
                </a:ext>
              </a:extLst>
            </p:cNvPr>
            <p:cNvSpPr/>
            <p:nvPr/>
          </p:nvSpPr>
          <p:spPr>
            <a:xfrm rot="17790741">
              <a:off x="12360719" y="2957913"/>
              <a:ext cx="4715986" cy="4715986"/>
            </a:xfrm>
            <a:prstGeom prst="roundRect">
              <a:avLst/>
            </a:prstGeom>
            <a:solidFill>
              <a:srgbClr val="1D3347"/>
            </a:solidFill>
            <a:ln w="127000">
              <a:solidFill>
                <a:schemeClr val="bg1"/>
              </a:solidFill>
            </a:ln>
            <a:effectLst>
              <a:outerShdw blurRad="8763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sp>
          <p:nvSpPr>
            <p:cNvPr id="33" name="Rectangle: Rounded Corners 32">
              <a:extLst>
                <a:ext uri="{FF2B5EF4-FFF2-40B4-BE49-F238E27FC236}">
                  <a16:creationId xmlns:a16="http://schemas.microsoft.com/office/drawing/2014/main" id="{BB9B606E-6006-2C27-940C-A2044890F4CE}"/>
                </a:ext>
              </a:extLst>
            </p:cNvPr>
            <p:cNvSpPr/>
            <p:nvPr/>
          </p:nvSpPr>
          <p:spPr>
            <a:xfrm rot="19220589">
              <a:off x="17712016" y="2957913"/>
              <a:ext cx="4715986" cy="4715986"/>
            </a:xfrm>
            <a:prstGeom prst="roundRect">
              <a:avLst/>
            </a:prstGeom>
            <a:solidFill>
              <a:srgbClr val="0157D8"/>
            </a:solidFill>
            <a:ln w="127000">
              <a:solidFill>
                <a:schemeClr val="bg1"/>
              </a:solidFill>
            </a:ln>
            <a:effectLst>
              <a:outerShdw blurRad="8763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grpSp>
          <p:nvGrpSpPr>
            <p:cNvPr id="34" name="Group 33">
              <a:extLst>
                <a:ext uri="{FF2B5EF4-FFF2-40B4-BE49-F238E27FC236}">
                  <a16:creationId xmlns:a16="http://schemas.microsoft.com/office/drawing/2014/main" id="{AA45B7AE-4454-B7E4-A0FB-31AE5A425190}"/>
                </a:ext>
              </a:extLst>
            </p:cNvPr>
            <p:cNvGrpSpPr/>
            <p:nvPr/>
          </p:nvGrpSpPr>
          <p:grpSpPr>
            <a:xfrm>
              <a:off x="14214979" y="5343776"/>
              <a:ext cx="1326646" cy="1316164"/>
              <a:chOff x="7788295" y="8874106"/>
              <a:chExt cx="1608144" cy="1595432"/>
            </a:xfrm>
            <a:solidFill>
              <a:schemeClr val="bg1"/>
            </a:solidFill>
          </p:grpSpPr>
          <p:sp>
            <p:nvSpPr>
              <p:cNvPr id="68" name="Freeform 52">
                <a:extLst>
                  <a:ext uri="{FF2B5EF4-FFF2-40B4-BE49-F238E27FC236}">
                    <a16:creationId xmlns:a16="http://schemas.microsoft.com/office/drawing/2014/main" id="{3E95F8A8-6D1D-B3CC-0323-5783D9BE2A58}"/>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dirty="0"/>
              </a:p>
            </p:txBody>
          </p:sp>
          <p:sp>
            <p:nvSpPr>
              <p:cNvPr id="69" name="Freeform 53">
                <a:extLst>
                  <a:ext uri="{FF2B5EF4-FFF2-40B4-BE49-F238E27FC236}">
                    <a16:creationId xmlns:a16="http://schemas.microsoft.com/office/drawing/2014/main" id="{AE2999D5-7C3A-2926-B006-443311484FC8}"/>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0" name="Freeform 54">
                <a:extLst>
                  <a:ext uri="{FF2B5EF4-FFF2-40B4-BE49-F238E27FC236}">
                    <a16:creationId xmlns:a16="http://schemas.microsoft.com/office/drawing/2014/main" id="{9209BC37-CF74-0977-EADF-1D8EE251570D}"/>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1" name="Freeform 55">
                <a:extLst>
                  <a:ext uri="{FF2B5EF4-FFF2-40B4-BE49-F238E27FC236}">
                    <a16:creationId xmlns:a16="http://schemas.microsoft.com/office/drawing/2014/main" id="{E1BD8AAD-27A1-DBBF-E01C-2575B12F7237}"/>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2" name="Freeform 56">
                <a:extLst>
                  <a:ext uri="{FF2B5EF4-FFF2-40B4-BE49-F238E27FC236}">
                    <a16:creationId xmlns:a16="http://schemas.microsoft.com/office/drawing/2014/main" id="{83FEA796-A2C0-54D2-3439-CECF2A15E04B}"/>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3" name="Freeform 57">
                <a:extLst>
                  <a:ext uri="{FF2B5EF4-FFF2-40B4-BE49-F238E27FC236}">
                    <a16:creationId xmlns:a16="http://schemas.microsoft.com/office/drawing/2014/main" id="{64422DCA-8E10-8C98-A6DE-07D366C2251A}"/>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dirty="0"/>
              </a:p>
            </p:txBody>
          </p:sp>
          <p:sp>
            <p:nvSpPr>
              <p:cNvPr id="74" name="Freeform 58">
                <a:extLst>
                  <a:ext uri="{FF2B5EF4-FFF2-40B4-BE49-F238E27FC236}">
                    <a16:creationId xmlns:a16="http://schemas.microsoft.com/office/drawing/2014/main" id="{F8D7532D-E474-64EE-B5BB-629E91C3CE28}"/>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5" name="Freeform 59">
                <a:extLst>
                  <a:ext uri="{FF2B5EF4-FFF2-40B4-BE49-F238E27FC236}">
                    <a16:creationId xmlns:a16="http://schemas.microsoft.com/office/drawing/2014/main" id="{D53AD065-9559-97EB-C020-E7B4634AEB1F}"/>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6" name="Freeform 60">
                <a:extLst>
                  <a:ext uri="{FF2B5EF4-FFF2-40B4-BE49-F238E27FC236}">
                    <a16:creationId xmlns:a16="http://schemas.microsoft.com/office/drawing/2014/main" id="{3874E07B-E618-F8D4-AD80-2FD116A77B35}"/>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7" name="Freeform 61">
                <a:extLst>
                  <a:ext uri="{FF2B5EF4-FFF2-40B4-BE49-F238E27FC236}">
                    <a16:creationId xmlns:a16="http://schemas.microsoft.com/office/drawing/2014/main" id="{15046711-C244-27F9-62E3-7F599362B6D8}"/>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grpSp>
          <p:nvGrpSpPr>
            <p:cNvPr id="35" name="Group 34">
              <a:extLst>
                <a:ext uri="{FF2B5EF4-FFF2-40B4-BE49-F238E27FC236}">
                  <a16:creationId xmlns:a16="http://schemas.microsoft.com/office/drawing/2014/main" id="{7EE0FDC6-3BF6-BAA6-5DB3-A31F295BF91C}"/>
                </a:ext>
              </a:extLst>
            </p:cNvPr>
            <p:cNvGrpSpPr/>
            <p:nvPr/>
          </p:nvGrpSpPr>
          <p:grpSpPr>
            <a:xfrm>
              <a:off x="19269679" y="5343776"/>
              <a:ext cx="1529746" cy="1494632"/>
              <a:chOff x="5741991" y="10391768"/>
              <a:chExt cx="1590678" cy="1554163"/>
            </a:xfrm>
            <a:solidFill>
              <a:schemeClr val="bg1"/>
            </a:solidFill>
          </p:grpSpPr>
          <p:sp>
            <p:nvSpPr>
              <p:cNvPr id="58" name="Freeform 65">
                <a:extLst>
                  <a:ext uri="{FF2B5EF4-FFF2-40B4-BE49-F238E27FC236}">
                    <a16:creationId xmlns:a16="http://schemas.microsoft.com/office/drawing/2014/main" id="{F612A9E3-D316-F03A-E432-7D2B68C8D1CE}"/>
                  </a:ext>
                </a:extLst>
              </p:cNvPr>
              <p:cNvSpPr>
                <a:spLocks noEditPoints="1"/>
              </p:cNvSpPr>
              <p:nvPr/>
            </p:nvSpPr>
            <p:spPr bwMode="auto">
              <a:xfrm>
                <a:off x="5741991" y="10871190"/>
                <a:ext cx="1590678" cy="617537"/>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9" name="Freeform 66">
                <a:extLst>
                  <a:ext uri="{FF2B5EF4-FFF2-40B4-BE49-F238E27FC236}">
                    <a16:creationId xmlns:a16="http://schemas.microsoft.com/office/drawing/2014/main" id="{8C6243C8-47D3-EA5B-5C4D-718DEFD9B197}"/>
                  </a:ext>
                </a:extLst>
              </p:cNvPr>
              <p:cNvSpPr>
                <a:spLocks noEditPoints="1"/>
              </p:cNvSpPr>
              <p:nvPr/>
            </p:nvSpPr>
            <p:spPr bwMode="auto">
              <a:xfrm>
                <a:off x="6159505" y="10391768"/>
                <a:ext cx="755651"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0" name="Freeform 67">
                <a:extLst>
                  <a:ext uri="{FF2B5EF4-FFF2-40B4-BE49-F238E27FC236}">
                    <a16:creationId xmlns:a16="http://schemas.microsoft.com/office/drawing/2014/main" id="{22B3B8FC-8143-FC39-B724-FA708EB47511}"/>
                  </a:ext>
                </a:extLst>
              </p:cNvPr>
              <p:cNvSpPr>
                <a:spLocks noEditPoints="1"/>
              </p:cNvSpPr>
              <p:nvPr/>
            </p:nvSpPr>
            <p:spPr bwMode="auto">
              <a:xfrm>
                <a:off x="6870705" y="10661642"/>
                <a:ext cx="188913" cy="255587"/>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1" name="Freeform 68">
                <a:extLst>
                  <a:ext uri="{FF2B5EF4-FFF2-40B4-BE49-F238E27FC236}">
                    <a16:creationId xmlns:a16="http://schemas.microsoft.com/office/drawing/2014/main" id="{B25C8E60-5BEA-B842-C27E-7DED3030319C}"/>
                  </a:ext>
                </a:extLst>
              </p:cNvPr>
              <p:cNvSpPr>
                <a:spLocks noEditPoints="1"/>
              </p:cNvSpPr>
              <p:nvPr/>
            </p:nvSpPr>
            <p:spPr bwMode="auto">
              <a:xfrm>
                <a:off x="6015043" y="10661640"/>
                <a:ext cx="188913" cy="255587"/>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2" name="Freeform 69">
                <a:extLst>
                  <a:ext uri="{FF2B5EF4-FFF2-40B4-BE49-F238E27FC236}">
                    <a16:creationId xmlns:a16="http://schemas.microsoft.com/office/drawing/2014/main" id="{99D9FFB9-C2D0-5040-B2DD-83BF7B8BEDD2}"/>
                  </a:ext>
                </a:extLst>
              </p:cNvPr>
              <p:cNvSpPr>
                <a:spLocks noEditPoints="1"/>
              </p:cNvSpPr>
              <p:nvPr/>
            </p:nvSpPr>
            <p:spPr bwMode="auto">
              <a:xfrm>
                <a:off x="5970594" y="11309339"/>
                <a:ext cx="1135065" cy="314324"/>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3" name="Freeform 70">
                <a:extLst>
                  <a:ext uri="{FF2B5EF4-FFF2-40B4-BE49-F238E27FC236}">
                    <a16:creationId xmlns:a16="http://schemas.microsoft.com/office/drawing/2014/main" id="{2BAB0C53-8CE7-2B62-7837-4A2D04C5CC2B}"/>
                  </a:ext>
                </a:extLst>
              </p:cNvPr>
              <p:cNvSpPr>
                <a:spLocks noEditPoints="1"/>
              </p:cNvSpPr>
              <p:nvPr/>
            </p:nvSpPr>
            <p:spPr bwMode="auto">
              <a:xfrm>
                <a:off x="6080132" y="11455394"/>
                <a:ext cx="914402" cy="490537"/>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4" name="Freeform 71">
                <a:extLst>
                  <a:ext uri="{FF2B5EF4-FFF2-40B4-BE49-F238E27FC236}">
                    <a16:creationId xmlns:a16="http://schemas.microsoft.com/office/drawing/2014/main" id="{9EB5B873-A110-5FED-84D3-B7630D271CDD}"/>
                  </a:ext>
                </a:extLst>
              </p:cNvPr>
              <p:cNvSpPr>
                <a:spLocks noEditPoints="1"/>
              </p:cNvSpPr>
              <p:nvPr/>
            </p:nvSpPr>
            <p:spPr bwMode="auto">
              <a:xfrm>
                <a:off x="6235711" y="11755432"/>
                <a:ext cx="604840" cy="46037"/>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5" name="Freeform 72">
                <a:extLst>
                  <a:ext uri="{FF2B5EF4-FFF2-40B4-BE49-F238E27FC236}">
                    <a16:creationId xmlns:a16="http://schemas.microsoft.com/office/drawing/2014/main" id="{28A7CC51-59DA-BC4E-8E23-3D98A0CCBA10}"/>
                  </a:ext>
                </a:extLst>
              </p:cNvPr>
              <p:cNvSpPr>
                <a:spLocks noEditPoints="1"/>
              </p:cNvSpPr>
              <p:nvPr/>
            </p:nvSpPr>
            <p:spPr bwMode="auto">
              <a:xfrm>
                <a:off x="6296038" y="11607805"/>
                <a:ext cx="482602"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6" name="Freeform 73">
                <a:extLst>
                  <a:ext uri="{FF2B5EF4-FFF2-40B4-BE49-F238E27FC236}">
                    <a16:creationId xmlns:a16="http://schemas.microsoft.com/office/drawing/2014/main" id="{98B38F69-9A23-87EA-6362-0F7D5D8779DC}"/>
                  </a:ext>
                </a:extLst>
              </p:cNvPr>
              <p:cNvSpPr>
                <a:spLocks noEditPoints="1"/>
              </p:cNvSpPr>
              <p:nvPr/>
            </p:nvSpPr>
            <p:spPr bwMode="auto">
              <a:xfrm>
                <a:off x="7019942" y="10971204"/>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7" name="Freeform 74">
                <a:extLst>
                  <a:ext uri="{FF2B5EF4-FFF2-40B4-BE49-F238E27FC236}">
                    <a16:creationId xmlns:a16="http://schemas.microsoft.com/office/drawing/2014/main" id="{A17874BB-0CBE-4747-410D-DE8A2C7C38D2}"/>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grpSp>
          <p:nvGrpSpPr>
            <p:cNvPr id="36" name="Group 35">
              <a:extLst>
                <a:ext uri="{FF2B5EF4-FFF2-40B4-BE49-F238E27FC236}">
                  <a16:creationId xmlns:a16="http://schemas.microsoft.com/office/drawing/2014/main" id="{9EE29714-57E3-A82D-C41D-B181AEB8C2F3}"/>
                </a:ext>
              </a:extLst>
            </p:cNvPr>
            <p:cNvGrpSpPr/>
            <p:nvPr/>
          </p:nvGrpSpPr>
          <p:grpSpPr>
            <a:xfrm>
              <a:off x="8594418" y="5343776"/>
              <a:ext cx="1384607" cy="1514224"/>
              <a:chOff x="16105164" y="3740149"/>
              <a:chExt cx="1441447" cy="1576389"/>
            </a:xfrm>
            <a:solidFill>
              <a:schemeClr val="bg1"/>
            </a:solidFill>
          </p:grpSpPr>
          <p:sp>
            <p:nvSpPr>
              <p:cNvPr id="48" name="Freeform 78">
                <a:extLst>
                  <a:ext uri="{FF2B5EF4-FFF2-40B4-BE49-F238E27FC236}">
                    <a16:creationId xmlns:a16="http://schemas.microsoft.com/office/drawing/2014/main" id="{D302A2ED-6A77-3CA5-0130-52B18A413A11}"/>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9" name="Freeform 79">
                <a:extLst>
                  <a:ext uri="{FF2B5EF4-FFF2-40B4-BE49-F238E27FC236}">
                    <a16:creationId xmlns:a16="http://schemas.microsoft.com/office/drawing/2014/main" id="{F0F7454D-FC89-8F1A-03EC-3D0896DD66AE}"/>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0" name="Freeform 80">
                <a:extLst>
                  <a:ext uri="{FF2B5EF4-FFF2-40B4-BE49-F238E27FC236}">
                    <a16:creationId xmlns:a16="http://schemas.microsoft.com/office/drawing/2014/main" id="{56F8CE23-F461-C17D-37CD-99B736E26353}"/>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1" name="Freeform 81">
                <a:extLst>
                  <a:ext uri="{FF2B5EF4-FFF2-40B4-BE49-F238E27FC236}">
                    <a16:creationId xmlns:a16="http://schemas.microsoft.com/office/drawing/2014/main" id="{179F26B0-5357-06E6-4E6B-C2F90B00830C}"/>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2" name="Freeform 82">
                <a:extLst>
                  <a:ext uri="{FF2B5EF4-FFF2-40B4-BE49-F238E27FC236}">
                    <a16:creationId xmlns:a16="http://schemas.microsoft.com/office/drawing/2014/main" id="{179813B5-2091-0553-7FA4-52C86D0B08B9}"/>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3" name="Freeform 83">
                <a:extLst>
                  <a:ext uri="{FF2B5EF4-FFF2-40B4-BE49-F238E27FC236}">
                    <a16:creationId xmlns:a16="http://schemas.microsoft.com/office/drawing/2014/main" id="{1F404D6E-DDC0-C8FA-2A86-11F3665BF40B}"/>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4" name="Freeform 84">
                <a:extLst>
                  <a:ext uri="{FF2B5EF4-FFF2-40B4-BE49-F238E27FC236}">
                    <a16:creationId xmlns:a16="http://schemas.microsoft.com/office/drawing/2014/main" id="{24798E23-5F86-3445-794D-0B913B6DE403}"/>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5" name="Freeform 85">
                <a:extLst>
                  <a:ext uri="{FF2B5EF4-FFF2-40B4-BE49-F238E27FC236}">
                    <a16:creationId xmlns:a16="http://schemas.microsoft.com/office/drawing/2014/main" id="{352A824A-9F25-AE14-AB39-37AE1F2E2818}"/>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6" name="Freeform 86">
                <a:extLst>
                  <a:ext uri="{FF2B5EF4-FFF2-40B4-BE49-F238E27FC236}">
                    <a16:creationId xmlns:a16="http://schemas.microsoft.com/office/drawing/2014/main" id="{DDBE1F09-BA0D-99BB-9880-85549451592D}"/>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7" name="Freeform 87">
                <a:extLst>
                  <a:ext uri="{FF2B5EF4-FFF2-40B4-BE49-F238E27FC236}">
                    <a16:creationId xmlns:a16="http://schemas.microsoft.com/office/drawing/2014/main" id="{D8283703-A03D-E046-5520-4855F723E954}"/>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grpSp>
          <p:nvGrpSpPr>
            <p:cNvPr id="37" name="Group 36">
              <a:extLst>
                <a:ext uri="{FF2B5EF4-FFF2-40B4-BE49-F238E27FC236}">
                  <a16:creationId xmlns:a16="http://schemas.microsoft.com/office/drawing/2014/main" id="{23ACD655-DDAB-706B-9691-FBE8A06867D6}"/>
                </a:ext>
              </a:extLst>
            </p:cNvPr>
            <p:cNvGrpSpPr/>
            <p:nvPr/>
          </p:nvGrpSpPr>
          <p:grpSpPr>
            <a:xfrm>
              <a:off x="3337557" y="5476468"/>
              <a:ext cx="1764668" cy="1152932"/>
              <a:chOff x="6226174" y="12031624"/>
              <a:chExt cx="1589088" cy="1038216"/>
            </a:xfrm>
            <a:solidFill>
              <a:schemeClr val="bg1"/>
            </a:solidFill>
          </p:grpSpPr>
          <p:sp>
            <p:nvSpPr>
              <p:cNvPr id="42" name="Freeform 104">
                <a:extLst>
                  <a:ext uri="{FF2B5EF4-FFF2-40B4-BE49-F238E27FC236}">
                    <a16:creationId xmlns:a16="http://schemas.microsoft.com/office/drawing/2014/main" id="{B5302AD9-6E1D-00F1-21E9-8E3A89E2CEC9}"/>
                  </a:ext>
                </a:extLst>
              </p:cNvPr>
              <p:cNvSpPr>
                <a:spLocks noEditPoints="1"/>
              </p:cNvSpPr>
              <p:nvPr/>
            </p:nvSpPr>
            <p:spPr bwMode="auto">
              <a:xfrm>
                <a:off x="6226174" y="12798379"/>
                <a:ext cx="1589088" cy="271461"/>
              </a:xfrm>
              <a:custGeom>
                <a:avLst/>
                <a:gdLst>
                  <a:gd name="T0" fmla="*/ 1225 w 1453"/>
                  <a:gd name="T1" fmla="*/ 249 h 249"/>
                  <a:gd name="T2" fmla="*/ 228 w 1453"/>
                  <a:gd name="T3" fmla="*/ 249 h 249"/>
                  <a:gd name="T4" fmla="*/ 0 w 1453"/>
                  <a:gd name="T5" fmla="*/ 20 h 249"/>
                  <a:gd name="T6" fmla="*/ 21 w 1453"/>
                  <a:gd name="T7" fmla="*/ 0 h 249"/>
                  <a:gd name="T8" fmla="*/ 607 w 1453"/>
                  <a:gd name="T9" fmla="*/ 0 h 249"/>
                  <a:gd name="T10" fmla="*/ 607 w 1453"/>
                  <a:gd name="T11" fmla="*/ 41 h 249"/>
                  <a:gd name="T12" fmla="*/ 43 w 1453"/>
                  <a:gd name="T13" fmla="*/ 41 h 249"/>
                  <a:gd name="T14" fmla="*/ 228 w 1453"/>
                  <a:gd name="T15" fmla="*/ 207 h 249"/>
                  <a:gd name="T16" fmla="*/ 1225 w 1453"/>
                  <a:gd name="T17" fmla="*/ 207 h 249"/>
                  <a:gd name="T18" fmla="*/ 1410 w 1453"/>
                  <a:gd name="T19" fmla="*/ 41 h 249"/>
                  <a:gd name="T20" fmla="*/ 846 w 1453"/>
                  <a:gd name="T21" fmla="*/ 41 h 249"/>
                  <a:gd name="T22" fmla="*/ 846 w 1453"/>
                  <a:gd name="T23" fmla="*/ 0 h 249"/>
                  <a:gd name="T24" fmla="*/ 1432 w 1453"/>
                  <a:gd name="T25" fmla="*/ 0 h 249"/>
                  <a:gd name="T26" fmla="*/ 1453 w 1453"/>
                  <a:gd name="T27" fmla="*/ 20 h 249"/>
                  <a:gd name="T28" fmla="*/ 1225 w 1453"/>
                  <a:gd name="T29" fmla="*/ 249 h 249"/>
                  <a:gd name="T30" fmla="*/ 1225 w 1453"/>
                  <a:gd name="T31" fmla="*/ 249 h 249"/>
                  <a:gd name="T32" fmla="*/ 1225 w 1453"/>
                  <a:gd name="T3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3" h="249">
                    <a:moveTo>
                      <a:pt x="1225" y="249"/>
                    </a:moveTo>
                    <a:cubicBezTo>
                      <a:pt x="228" y="249"/>
                      <a:pt x="228" y="249"/>
                      <a:pt x="228" y="249"/>
                    </a:cubicBezTo>
                    <a:cubicBezTo>
                      <a:pt x="102" y="249"/>
                      <a:pt x="0" y="147"/>
                      <a:pt x="0" y="20"/>
                    </a:cubicBezTo>
                    <a:cubicBezTo>
                      <a:pt x="0" y="9"/>
                      <a:pt x="9" y="0"/>
                      <a:pt x="21" y="0"/>
                    </a:cubicBezTo>
                    <a:cubicBezTo>
                      <a:pt x="607" y="0"/>
                      <a:pt x="607" y="0"/>
                      <a:pt x="607" y="0"/>
                    </a:cubicBezTo>
                    <a:cubicBezTo>
                      <a:pt x="635" y="0"/>
                      <a:pt x="635" y="41"/>
                      <a:pt x="607" y="41"/>
                    </a:cubicBezTo>
                    <a:cubicBezTo>
                      <a:pt x="43" y="41"/>
                      <a:pt x="43" y="41"/>
                      <a:pt x="43" y="41"/>
                    </a:cubicBezTo>
                    <a:cubicBezTo>
                      <a:pt x="53" y="136"/>
                      <a:pt x="133" y="207"/>
                      <a:pt x="228" y="207"/>
                    </a:cubicBezTo>
                    <a:cubicBezTo>
                      <a:pt x="1225" y="207"/>
                      <a:pt x="1225" y="207"/>
                      <a:pt x="1225" y="207"/>
                    </a:cubicBezTo>
                    <a:cubicBezTo>
                      <a:pt x="1320" y="207"/>
                      <a:pt x="1400" y="136"/>
                      <a:pt x="1410" y="41"/>
                    </a:cubicBezTo>
                    <a:cubicBezTo>
                      <a:pt x="846" y="41"/>
                      <a:pt x="846" y="41"/>
                      <a:pt x="846" y="41"/>
                    </a:cubicBezTo>
                    <a:cubicBezTo>
                      <a:pt x="818" y="41"/>
                      <a:pt x="818" y="0"/>
                      <a:pt x="846" y="0"/>
                    </a:cubicBezTo>
                    <a:cubicBezTo>
                      <a:pt x="1432" y="0"/>
                      <a:pt x="1432" y="0"/>
                      <a:pt x="1432" y="0"/>
                    </a:cubicBezTo>
                    <a:cubicBezTo>
                      <a:pt x="1444" y="0"/>
                      <a:pt x="1453" y="9"/>
                      <a:pt x="1453" y="20"/>
                    </a:cubicBezTo>
                    <a:cubicBezTo>
                      <a:pt x="1453" y="147"/>
                      <a:pt x="1351" y="249"/>
                      <a:pt x="1225" y="249"/>
                    </a:cubicBezTo>
                    <a:close/>
                    <a:moveTo>
                      <a:pt x="1225" y="249"/>
                    </a:moveTo>
                    <a:cubicBezTo>
                      <a:pt x="1225" y="249"/>
                      <a:pt x="1225" y="249"/>
                      <a:pt x="1225" y="2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3" name="Freeform 105">
                <a:extLst>
                  <a:ext uri="{FF2B5EF4-FFF2-40B4-BE49-F238E27FC236}">
                    <a16:creationId xmlns:a16="http://schemas.microsoft.com/office/drawing/2014/main" id="{9987DEDB-2082-B4FF-DE96-247648834067}"/>
                  </a:ext>
                </a:extLst>
              </p:cNvPr>
              <p:cNvSpPr>
                <a:spLocks noEditPoints="1"/>
              </p:cNvSpPr>
              <p:nvPr/>
            </p:nvSpPr>
            <p:spPr bwMode="auto">
              <a:xfrm>
                <a:off x="6384925" y="12031624"/>
                <a:ext cx="1271588" cy="811209"/>
              </a:xfrm>
              <a:custGeom>
                <a:avLst/>
                <a:gdLst>
                  <a:gd name="T0" fmla="*/ 1142 w 1163"/>
                  <a:gd name="T1" fmla="*/ 747 h 747"/>
                  <a:gd name="T2" fmla="*/ 701 w 1163"/>
                  <a:gd name="T3" fmla="*/ 747 h 747"/>
                  <a:gd name="T4" fmla="*/ 701 w 1163"/>
                  <a:gd name="T5" fmla="*/ 706 h 747"/>
                  <a:gd name="T6" fmla="*/ 1121 w 1163"/>
                  <a:gd name="T7" fmla="*/ 706 h 747"/>
                  <a:gd name="T8" fmla="*/ 1121 w 1163"/>
                  <a:gd name="T9" fmla="*/ 104 h 747"/>
                  <a:gd name="T10" fmla="*/ 1059 w 1163"/>
                  <a:gd name="T11" fmla="*/ 42 h 747"/>
                  <a:gd name="T12" fmla="*/ 104 w 1163"/>
                  <a:gd name="T13" fmla="*/ 42 h 747"/>
                  <a:gd name="T14" fmla="*/ 42 w 1163"/>
                  <a:gd name="T15" fmla="*/ 104 h 747"/>
                  <a:gd name="T16" fmla="*/ 42 w 1163"/>
                  <a:gd name="T17" fmla="*/ 706 h 747"/>
                  <a:gd name="T18" fmla="*/ 462 w 1163"/>
                  <a:gd name="T19" fmla="*/ 706 h 747"/>
                  <a:gd name="T20" fmla="*/ 462 w 1163"/>
                  <a:gd name="T21" fmla="*/ 747 h 747"/>
                  <a:gd name="T22" fmla="*/ 21 w 1163"/>
                  <a:gd name="T23" fmla="*/ 747 h 747"/>
                  <a:gd name="T24" fmla="*/ 0 w 1163"/>
                  <a:gd name="T25" fmla="*/ 726 h 747"/>
                  <a:gd name="T26" fmla="*/ 0 w 1163"/>
                  <a:gd name="T27" fmla="*/ 104 h 747"/>
                  <a:gd name="T28" fmla="*/ 104 w 1163"/>
                  <a:gd name="T29" fmla="*/ 0 h 747"/>
                  <a:gd name="T30" fmla="*/ 1059 w 1163"/>
                  <a:gd name="T31" fmla="*/ 0 h 747"/>
                  <a:gd name="T32" fmla="*/ 1163 w 1163"/>
                  <a:gd name="T33" fmla="*/ 104 h 747"/>
                  <a:gd name="T34" fmla="*/ 1163 w 1163"/>
                  <a:gd name="T35" fmla="*/ 726 h 747"/>
                  <a:gd name="T36" fmla="*/ 1142 w 1163"/>
                  <a:gd name="T37" fmla="*/ 747 h 747"/>
                  <a:gd name="T38" fmla="*/ 1142 w 1163"/>
                  <a:gd name="T39" fmla="*/ 747 h 747"/>
                  <a:gd name="T40" fmla="*/ 1142 w 1163"/>
                  <a:gd name="T4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3" h="747">
                    <a:moveTo>
                      <a:pt x="1142" y="747"/>
                    </a:moveTo>
                    <a:cubicBezTo>
                      <a:pt x="701" y="747"/>
                      <a:pt x="701" y="747"/>
                      <a:pt x="701" y="747"/>
                    </a:cubicBezTo>
                    <a:cubicBezTo>
                      <a:pt x="673" y="747"/>
                      <a:pt x="673" y="706"/>
                      <a:pt x="701" y="706"/>
                    </a:cubicBezTo>
                    <a:cubicBezTo>
                      <a:pt x="1121" y="706"/>
                      <a:pt x="1121" y="706"/>
                      <a:pt x="1121" y="706"/>
                    </a:cubicBezTo>
                    <a:cubicBezTo>
                      <a:pt x="1121" y="104"/>
                      <a:pt x="1121" y="104"/>
                      <a:pt x="1121" y="104"/>
                    </a:cubicBezTo>
                    <a:cubicBezTo>
                      <a:pt x="1121" y="69"/>
                      <a:pt x="1093" y="42"/>
                      <a:pt x="1059" y="42"/>
                    </a:cubicBezTo>
                    <a:cubicBezTo>
                      <a:pt x="104" y="42"/>
                      <a:pt x="104" y="42"/>
                      <a:pt x="104" y="42"/>
                    </a:cubicBezTo>
                    <a:cubicBezTo>
                      <a:pt x="70" y="42"/>
                      <a:pt x="42" y="69"/>
                      <a:pt x="42" y="104"/>
                    </a:cubicBezTo>
                    <a:cubicBezTo>
                      <a:pt x="42" y="706"/>
                      <a:pt x="42" y="706"/>
                      <a:pt x="42" y="706"/>
                    </a:cubicBezTo>
                    <a:cubicBezTo>
                      <a:pt x="462" y="706"/>
                      <a:pt x="462" y="706"/>
                      <a:pt x="462" y="706"/>
                    </a:cubicBezTo>
                    <a:cubicBezTo>
                      <a:pt x="490" y="706"/>
                      <a:pt x="490" y="747"/>
                      <a:pt x="462" y="747"/>
                    </a:cubicBezTo>
                    <a:cubicBezTo>
                      <a:pt x="21" y="747"/>
                      <a:pt x="21" y="747"/>
                      <a:pt x="21" y="747"/>
                    </a:cubicBezTo>
                    <a:cubicBezTo>
                      <a:pt x="10" y="747"/>
                      <a:pt x="0" y="738"/>
                      <a:pt x="0" y="726"/>
                    </a:cubicBezTo>
                    <a:cubicBezTo>
                      <a:pt x="0" y="104"/>
                      <a:pt x="0" y="104"/>
                      <a:pt x="0" y="104"/>
                    </a:cubicBezTo>
                    <a:cubicBezTo>
                      <a:pt x="0" y="46"/>
                      <a:pt x="47" y="0"/>
                      <a:pt x="104" y="0"/>
                    </a:cubicBezTo>
                    <a:cubicBezTo>
                      <a:pt x="1059" y="0"/>
                      <a:pt x="1059" y="0"/>
                      <a:pt x="1059" y="0"/>
                    </a:cubicBezTo>
                    <a:cubicBezTo>
                      <a:pt x="1116" y="0"/>
                      <a:pt x="1163" y="46"/>
                      <a:pt x="1163" y="104"/>
                    </a:cubicBezTo>
                    <a:cubicBezTo>
                      <a:pt x="1163" y="726"/>
                      <a:pt x="1163" y="726"/>
                      <a:pt x="1163" y="726"/>
                    </a:cubicBezTo>
                    <a:cubicBezTo>
                      <a:pt x="1163" y="738"/>
                      <a:pt x="1153" y="747"/>
                      <a:pt x="1142" y="747"/>
                    </a:cubicBezTo>
                    <a:close/>
                    <a:moveTo>
                      <a:pt x="1142" y="747"/>
                    </a:moveTo>
                    <a:cubicBezTo>
                      <a:pt x="1142" y="747"/>
                      <a:pt x="1142" y="747"/>
                      <a:pt x="1142" y="7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4" name="Freeform 106">
                <a:extLst>
                  <a:ext uri="{FF2B5EF4-FFF2-40B4-BE49-F238E27FC236}">
                    <a16:creationId xmlns:a16="http://schemas.microsoft.com/office/drawing/2014/main" id="{D4094C90-80D7-27BD-0578-9872947D91C5}"/>
                  </a:ext>
                </a:extLst>
              </p:cNvPr>
              <p:cNvSpPr>
                <a:spLocks noEditPoints="1"/>
              </p:cNvSpPr>
              <p:nvPr/>
            </p:nvSpPr>
            <p:spPr bwMode="auto">
              <a:xfrm>
                <a:off x="6861175" y="12787281"/>
                <a:ext cx="320675" cy="141287"/>
              </a:xfrm>
              <a:custGeom>
                <a:avLst/>
                <a:gdLst>
                  <a:gd name="T0" fmla="*/ 244 w 293"/>
                  <a:gd name="T1" fmla="*/ 130 h 130"/>
                  <a:gd name="T2" fmla="*/ 49 w 293"/>
                  <a:gd name="T3" fmla="*/ 130 h 130"/>
                  <a:gd name="T4" fmla="*/ 29 w 293"/>
                  <a:gd name="T5" fmla="*/ 115 h 130"/>
                  <a:gd name="T6" fmla="*/ 7 w 293"/>
                  <a:gd name="T7" fmla="*/ 37 h 130"/>
                  <a:gd name="T8" fmla="*/ 47 w 293"/>
                  <a:gd name="T9" fmla="*/ 26 h 130"/>
                  <a:gd name="T10" fmla="*/ 65 w 293"/>
                  <a:gd name="T11" fmla="*/ 89 h 130"/>
                  <a:gd name="T12" fmla="*/ 228 w 293"/>
                  <a:gd name="T13" fmla="*/ 89 h 130"/>
                  <a:gd name="T14" fmla="*/ 246 w 293"/>
                  <a:gd name="T15" fmla="*/ 26 h 130"/>
                  <a:gd name="T16" fmla="*/ 286 w 293"/>
                  <a:gd name="T17" fmla="*/ 37 h 130"/>
                  <a:gd name="T18" fmla="*/ 264 w 293"/>
                  <a:gd name="T19" fmla="*/ 115 h 130"/>
                  <a:gd name="T20" fmla="*/ 244 w 293"/>
                  <a:gd name="T21" fmla="*/ 130 h 130"/>
                  <a:gd name="T22" fmla="*/ 244 w 293"/>
                  <a:gd name="T23" fmla="*/ 130 h 130"/>
                  <a:gd name="T24" fmla="*/ 244 w 293"/>
                  <a:gd name="T2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130">
                    <a:moveTo>
                      <a:pt x="244" y="130"/>
                    </a:moveTo>
                    <a:cubicBezTo>
                      <a:pt x="49" y="130"/>
                      <a:pt x="49" y="130"/>
                      <a:pt x="49" y="130"/>
                    </a:cubicBezTo>
                    <a:cubicBezTo>
                      <a:pt x="40" y="130"/>
                      <a:pt x="31" y="124"/>
                      <a:pt x="29" y="115"/>
                    </a:cubicBezTo>
                    <a:cubicBezTo>
                      <a:pt x="7" y="37"/>
                      <a:pt x="7" y="37"/>
                      <a:pt x="7" y="37"/>
                    </a:cubicBezTo>
                    <a:cubicBezTo>
                      <a:pt x="0" y="11"/>
                      <a:pt x="39" y="0"/>
                      <a:pt x="47" y="26"/>
                    </a:cubicBezTo>
                    <a:cubicBezTo>
                      <a:pt x="65" y="89"/>
                      <a:pt x="65" y="89"/>
                      <a:pt x="65" y="89"/>
                    </a:cubicBezTo>
                    <a:cubicBezTo>
                      <a:pt x="228" y="89"/>
                      <a:pt x="228" y="89"/>
                      <a:pt x="228" y="89"/>
                    </a:cubicBezTo>
                    <a:cubicBezTo>
                      <a:pt x="246" y="26"/>
                      <a:pt x="246" y="26"/>
                      <a:pt x="246" y="26"/>
                    </a:cubicBezTo>
                    <a:cubicBezTo>
                      <a:pt x="254" y="0"/>
                      <a:pt x="293" y="11"/>
                      <a:pt x="286" y="37"/>
                    </a:cubicBezTo>
                    <a:cubicBezTo>
                      <a:pt x="264" y="115"/>
                      <a:pt x="264" y="115"/>
                      <a:pt x="264" y="115"/>
                    </a:cubicBezTo>
                    <a:cubicBezTo>
                      <a:pt x="262" y="124"/>
                      <a:pt x="253" y="130"/>
                      <a:pt x="244" y="130"/>
                    </a:cubicBezTo>
                    <a:close/>
                    <a:moveTo>
                      <a:pt x="244" y="130"/>
                    </a:moveTo>
                    <a:cubicBezTo>
                      <a:pt x="244" y="130"/>
                      <a:pt x="244" y="130"/>
                      <a:pt x="244"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5" name="Freeform 107">
                <a:extLst>
                  <a:ext uri="{FF2B5EF4-FFF2-40B4-BE49-F238E27FC236}">
                    <a16:creationId xmlns:a16="http://schemas.microsoft.com/office/drawing/2014/main" id="{446E6F14-F644-7E46-7BC0-A2BE426C25A0}"/>
                  </a:ext>
                </a:extLst>
              </p:cNvPr>
              <p:cNvSpPr>
                <a:spLocks noEditPoints="1"/>
              </p:cNvSpPr>
              <p:nvPr/>
            </p:nvSpPr>
            <p:spPr bwMode="auto">
              <a:xfrm>
                <a:off x="6581771" y="12231656"/>
                <a:ext cx="617538" cy="44450"/>
              </a:xfrm>
              <a:custGeom>
                <a:avLst/>
                <a:gdLst>
                  <a:gd name="T0" fmla="*/ 536 w 564"/>
                  <a:gd name="T1" fmla="*/ 41 h 41"/>
                  <a:gd name="T2" fmla="*/ 28 w 564"/>
                  <a:gd name="T3" fmla="*/ 41 h 41"/>
                  <a:gd name="T4" fmla="*/ 28 w 564"/>
                  <a:gd name="T5" fmla="*/ 0 h 41"/>
                  <a:gd name="T6" fmla="*/ 536 w 564"/>
                  <a:gd name="T7" fmla="*/ 0 h 41"/>
                  <a:gd name="T8" fmla="*/ 536 w 564"/>
                  <a:gd name="T9" fmla="*/ 41 h 41"/>
                  <a:gd name="T10" fmla="*/ 536 w 564"/>
                  <a:gd name="T11" fmla="*/ 41 h 41"/>
                  <a:gd name="T12" fmla="*/ 536 w 564"/>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564" h="41">
                    <a:moveTo>
                      <a:pt x="536" y="41"/>
                    </a:moveTo>
                    <a:cubicBezTo>
                      <a:pt x="28" y="41"/>
                      <a:pt x="28" y="41"/>
                      <a:pt x="28" y="41"/>
                    </a:cubicBezTo>
                    <a:cubicBezTo>
                      <a:pt x="0" y="41"/>
                      <a:pt x="0" y="0"/>
                      <a:pt x="28" y="0"/>
                    </a:cubicBezTo>
                    <a:cubicBezTo>
                      <a:pt x="536" y="0"/>
                      <a:pt x="536" y="0"/>
                      <a:pt x="536" y="0"/>
                    </a:cubicBezTo>
                    <a:cubicBezTo>
                      <a:pt x="564" y="0"/>
                      <a:pt x="564" y="41"/>
                      <a:pt x="536" y="41"/>
                    </a:cubicBezTo>
                    <a:close/>
                    <a:moveTo>
                      <a:pt x="536" y="41"/>
                    </a:moveTo>
                    <a:cubicBezTo>
                      <a:pt x="536" y="41"/>
                      <a:pt x="536" y="41"/>
                      <a:pt x="536"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6" name="Freeform 108">
                <a:extLst>
                  <a:ext uri="{FF2B5EF4-FFF2-40B4-BE49-F238E27FC236}">
                    <a16:creationId xmlns:a16="http://schemas.microsoft.com/office/drawing/2014/main" id="{670716D6-1698-14B9-A505-07817FD74474}"/>
                  </a:ext>
                </a:extLst>
              </p:cNvPr>
              <p:cNvSpPr>
                <a:spLocks noEditPoints="1"/>
              </p:cNvSpPr>
              <p:nvPr/>
            </p:nvSpPr>
            <p:spPr bwMode="auto">
              <a:xfrm>
                <a:off x="6581773" y="12415801"/>
                <a:ext cx="877887" cy="44450"/>
              </a:xfrm>
              <a:custGeom>
                <a:avLst/>
                <a:gdLst>
                  <a:gd name="T0" fmla="*/ 775 w 803"/>
                  <a:gd name="T1" fmla="*/ 41 h 41"/>
                  <a:gd name="T2" fmla="*/ 28 w 803"/>
                  <a:gd name="T3" fmla="*/ 41 h 41"/>
                  <a:gd name="T4" fmla="*/ 28 w 803"/>
                  <a:gd name="T5" fmla="*/ 0 h 41"/>
                  <a:gd name="T6" fmla="*/ 775 w 803"/>
                  <a:gd name="T7" fmla="*/ 0 h 41"/>
                  <a:gd name="T8" fmla="*/ 775 w 803"/>
                  <a:gd name="T9" fmla="*/ 41 h 41"/>
                  <a:gd name="T10" fmla="*/ 775 w 803"/>
                  <a:gd name="T11" fmla="*/ 41 h 41"/>
                  <a:gd name="T12" fmla="*/ 775 w 803"/>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803" h="41">
                    <a:moveTo>
                      <a:pt x="775" y="41"/>
                    </a:moveTo>
                    <a:cubicBezTo>
                      <a:pt x="28" y="41"/>
                      <a:pt x="28" y="41"/>
                      <a:pt x="28" y="41"/>
                    </a:cubicBezTo>
                    <a:cubicBezTo>
                      <a:pt x="0" y="41"/>
                      <a:pt x="0" y="0"/>
                      <a:pt x="28" y="0"/>
                    </a:cubicBezTo>
                    <a:cubicBezTo>
                      <a:pt x="775" y="0"/>
                      <a:pt x="775" y="0"/>
                      <a:pt x="775" y="0"/>
                    </a:cubicBezTo>
                    <a:cubicBezTo>
                      <a:pt x="803" y="0"/>
                      <a:pt x="803" y="41"/>
                      <a:pt x="775" y="41"/>
                    </a:cubicBezTo>
                    <a:close/>
                    <a:moveTo>
                      <a:pt x="775" y="41"/>
                    </a:moveTo>
                    <a:cubicBezTo>
                      <a:pt x="775" y="41"/>
                      <a:pt x="775" y="41"/>
                      <a:pt x="775"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7" name="Freeform 109">
                <a:extLst>
                  <a:ext uri="{FF2B5EF4-FFF2-40B4-BE49-F238E27FC236}">
                    <a16:creationId xmlns:a16="http://schemas.microsoft.com/office/drawing/2014/main" id="{E1291E6C-6B7F-F3E1-7AFA-F13F4451BD07}"/>
                  </a:ext>
                </a:extLst>
              </p:cNvPr>
              <p:cNvSpPr>
                <a:spLocks noEditPoints="1"/>
              </p:cNvSpPr>
              <p:nvPr/>
            </p:nvSpPr>
            <p:spPr bwMode="auto">
              <a:xfrm>
                <a:off x="6581776" y="12598400"/>
                <a:ext cx="877887" cy="46037"/>
              </a:xfrm>
              <a:custGeom>
                <a:avLst/>
                <a:gdLst>
                  <a:gd name="T0" fmla="*/ 775 w 803"/>
                  <a:gd name="T1" fmla="*/ 42 h 42"/>
                  <a:gd name="T2" fmla="*/ 28 w 803"/>
                  <a:gd name="T3" fmla="*/ 42 h 42"/>
                  <a:gd name="T4" fmla="*/ 28 w 803"/>
                  <a:gd name="T5" fmla="*/ 0 h 42"/>
                  <a:gd name="T6" fmla="*/ 775 w 803"/>
                  <a:gd name="T7" fmla="*/ 0 h 42"/>
                  <a:gd name="T8" fmla="*/ 775 w 803"/>
                  <a:gd name="T9" fmla="*/ 42 h 42"/>
                  <a:gd name="T10" fmla="*/ 775 w 803"/>
                  <a:gd name="T11" fmla="*/ 42 h 42"/>
                  <a:gd name="T12" fmla="*/ 775 w 80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03" h="42">
                    <a:moveTo>
                      <a:pt x="775" y="42"/>
                    </a:moveTo>
                    <a:cubicBezTo>
                      <a:pt x="28" y="42"/>
                      <a:pt x="28" y="42"/>
                      <a:pt x="28" y="42"/>
                    </a:cubicBezTo>
                    <a:cubicBezTo>
                      <a:pt x="0" y="42"/>
                      <a:pt x="0" y="0"/>
                      <a:pt x="28" y="0"/>
                    </a:cubicBezTo>
                    <a:cubicBezTo>
                      <a:pt x="775" y="0"/>
                      <a:pt x="775" y="0"/>
                      <a:pt x="775" y="0"/>
                    </a:cubicBezTo>
                    <a:cubicBezTo>
                      <a:pt x="803" y="0"/>
                      <a:pt x="803" y="42"/>
                      <a:pt x="775" y="42"/>
                    </a:cubicBezTo>
                    <a:close/>
                    <a:moveTo>
                      <a:pt x="775" y="42"/>
                    </a:moveTo>
                    <a:cubicBezTo>
                      <a:pt x="775" y="42"/>
                      <a:pt x="775" y="42"/>
                      <a:pt x="775"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sp>
          <p:nvSpPr>
            <p:cNvPr id="38" name="TextBox 37">
              <a:extLst>
                <a:ext uri="{FF2B5EF4-FFF2-40B4-BE49-F238E27FC236}">
                  <a16:creationId xmlns:a16="http://schemas.microsoft.com/office/drawing/2014/main" id="{28610210-6007-0209-1EC3-8C315072CE7E}"/>
                </a:ext>
              </a:extLst>
            </p:cNvPr>
            <p:cNvSpPr txBox="1">
              <a:spLocks noChangeArrowheads="1"/>
            </p:cNvSpPr>
            <p:nvPr/>
          </p:nvSpPr>
          <p:spPr bwMode="auto">
            <a:xfrm>
              <a:off x="3121025" y="3584734"/>
              <a:ext cx="2241167" cy="389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en-US" altLang="ru-RU" sz="6000" dirty="0">
                  <a:solidFill>
                    <a:schemeClr val="bg1"/>
                  </a:solidFill>
                  <a:latin typeface="Bebas Neue" panose="020B0606020202050201" pitchFamily="34" charset="0"/>
                </a:rPr>
                <a:t>01.</a:t>
              </a:r>
            </a:p>
          </p:txBody>
        </p:sp>
        <p:sp>
          <p:nvSpPr>
            <p:cNvPr id="39" name="TextBox 38">
              <a:extLst>
                <a:ext uri="{FF2B5EF4-FFF2-40B4-BE49-F238E27FC236}">
                  <a16:creationId xmlns:a16="http://schemas.microsoft.com/office/drawing/2014/main" id="{B6FA87EB-72DD-0FAA-DDD5-90C29401833C}"/>
                </a:ext>
              </a:extLst>
            </p:cNvPr>
            <p:cNvSpPr txBox="1">
              <a:spLocks noChangeArrowheads="1"/>
            </p:cNvSpPr>
            <p:nvPr/>
          </p:nvSpPr>
          <p:spPr bwMode="auto">
            <a:xfrm>
              <a:off x="8531225" y="3584734"/>
              <a:ext cx="2241167" cy="389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en-US" altLang="ru-RU" sz="6000" dirty="0">
                  <a:solidFill>
                    <a:schemeClr val="bg1"/>
                  </a:solidFill>
                  <a:latin typeface="Bebas Neue" panose="020B0606020202050201" pitchFamily="34" charset="0"/>
                </a:rPr>
                <a:t>02.</a:t>
              </a:r>
            </a:p>
          </p:txBody>
        </p:sp>
        <p:sp>
          <p:nvSpPr>
            <p:cNvPr id="40" name="TextBox 39">
              <a:extLst>
                <a:ext uri="{FF2B5EF4-FFF2-40B4-BE49-F238E27FC236}">
                  <a16:creationId xmlns:a16="http://schemas.microsoft.com/office/drawing/2014/main" id="{F7C4BAE9-5E19-023E-F701-A201A63DDBBB}"/>
                </a:ext>
              </a:extLst>
            </p:cNvPr>
            <p:cNvSpPr txBox="1">
              <a:spLocks noChangeArrowheads="1"/>
            </p:cNvSpPr>
            <p:nvPr/>
          </p:nvSpPr>
          <p:spPr bwMode="auto">
            <a:xfrm>
              <a:off x="13331825" y="3584734"/>
              <a:ext cx="2241167" cy="389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en-US" altLang="ru-RU" sz="6000" dirty="0">
                  <a:solidFill>
                    <a:schemeClr val="bg1"/>
                  </a:solidFill>
                  <a:latin typeface="Bebas Neue" panose="020B0606020202050201" pitchFamily="34" charset="0"/>
                </a:rPr>
                <a:t>03.</a:t>
              </a:r>
            </a:p>
          </p:txBody>
        </p:sp>
        <p:sp>
          <p:nvSpPr>
            <p:cNvPr id="41" name="TextBox 40">
              <a:extLst>
                <a:ext uri="{FF2B5EF4-FFF2-40B4-BE49-F238E27FC236}">
                  <a16:creationId xmlns:a16="http://schemas.microsoft.com/office/drawing/2014/main" id="{7BA14774-9EAC-377B-5233-D1A33898B139}"/>
                </a:ext>
              </a:extLst>
            </p:cNvPr>
            <p:cNvSpPr txBox="1">
              <a:spLocks noChangeArrowheads="1"/>
            </p:cNvSpPr>
            <p:nvPr/>
          </p:nvSpPr>
          <p:spPr bwMode="auto">
            <a:xfrm>
              <a:off x="19091659" y="3584734"/>
              <a:ext cx="2241167" cy="389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en-US" altLang="ru-RU" sz="6000" dirty="0">
                  <a:solidFill>
                    <a:schemeClr val="bg1"/>
                  </a:solidFill>
                  <a:latin typeface="Bebas Neue" panose="020B0606020202050201" pitchFamily="34" charset="0"/>
                </a:rPr>
                <a:t>04.</a:t>
              </a:r>
            </a:p>
          </p:txBody>
        </p:sp>
      </p:grpSp>
      <p:sp>
        <p:nvSpPr>
          <p:cNvPr id="9" name="TextBox 8">
            <a:extLst>
              <a:ext uri="{FF2B5EF4-FFF2-40B4-BE49-F238E27FC236}">
                <a16:creationId xmlns:a16="http://schemas.microsoft.com/office/drawing/2014/main" id="{CAFEE706-C733-5BC2-DFFF-989610345AD0}"/>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BBD6FC0B-0163-23E0-3915-5D97035380A4}"/>
              </a:ext>
            </a:extLst>
          </p:cNvPr>
          <p:cNvSpPr txBox="1"/>
          <p:nvPr/>
        </p:nvSpPr>
        <p:spPr>
          <a:xfrm>
            <a:off x="2399266" y="4921877"/>
            <a:ext cx="2249154"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78" name="TextBox 77">
            <a:extLst>
              <a:ext uri="{FF2B5EF4-FFF2-40B4-BE49-F238E27FC236}">
                <a16:creationId xmlns:a16="http://schemas.microsoft.com/office/drawing/2014/main" id="{BF97C150-FF1D-FACA-E085-3F958BC4AFAB}"/>
              </a:ext>
            </a:extLst>
          </p:cNvPr>
          <p:cNvSpPr txBox="1"/>
          <p:nvPr/>
        </p:nvSpPr>
        <p:spPr>
          <a:xfrm>
            <a:off x="9027362" y="4921877"/>
            <a:ext cx="2249154"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79" name="TextBox 78">
            <a:extLst>
              <a:ext uri="{FF2B5EF4-FFF2-40B4-BE49-F238E27FC236}">
                <a16:creationId xmlns:a16="http://schemas.microsoft.com/office/drawing/2014/main" id="{55E643B6-E735-EE13-3B2A-4FFFE9F9F0FA}"/>
              </a:ext>
            </a:extLst>
          </p:cNvPr>
          <p:cNvSpPr txBox="1"/>
          <p:nvPr/>
        </p:nvSpPr>
        <p:spPr>
          <a:xfrm>
            <a:off x="4608631" y="4921877"/>
            <a:ext cx="2249154"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80" name="TextBox 79">
            <a:extLst>
              <a:ext uri="{FF2B5EF4-FFF2-40B4-BE49-F238E27FC236}">
                <a16:creationId xmlns:a16="http://schemas.microsoft.com/office/drawing/2014/main" id="{337723A6-2545-5FEA-CCAA-4C301D904BDB}"/>
              </a:ext>
            </a:extLst>
          </p:cNvPr>
          <p:cNvSpPr txBox="1"/>
          <p:nvPr/>
        </p:nvSpPr>
        <p:spPr>
          <a:xfrm>
            <a:off x="6817996" y="4921877"/>
            <a:ext cx="2249154"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Tree>
    <p:extLst>
      <p:ext uri="{BB962C8B-B14F-4D97-AF65-F5344CB8AC3E}">
        <p14:creationId xmlns:p14="http://schemas.microsoft.com/office/powerpoint/2010/main" val="201729454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750"/>
                                        <p:tgtEl>
                                          <p:spTgt spid="29"/>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750"/>
                                        <p:tgtEl>
                                          <p:spTgt spid="12"/>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down)">
                                      <p:cBhvr>
                                        <p:cTn id="19" dur="750"/>
                                        <p:tgtEl>
                                          <p:spTgt spid="79"/>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down)">
                                      <p:cBhvr>
                                        <p:cTn id="23" dur="750"/>
                                        <p:tgtEl>
                                          <p:spTgt spid="80"/>
                                        </p:tgtEl>
                                      </p:cBhvr>
                                    </p:animEffect>
                                  </p:childTnLst>
                                </p:cTn>
                              </p:par>
                            </p:childTnLst>
                          </p:cTn>
                        </p:par>
                        <p:par>
                          <p:cTn id="24" fill="hold">
                            <p:stCondLst>
                              <p:cond delay="3750"/>
                            </p:stCondLst>
                            <p:childTnLst>
                              <p:par>
                                <p:cTn id="25" presetID="22" presetClass="entr" presetSubtype="4"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down)">
                                      <p:cBhvr>
                                        <p:cTn id="27"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78" grpId="0"/>
      <p:bldP spid="79" grpId="0"/>
      <p:bldP spid="8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714BF7-2ACC-E26A-A63C-D2CB9E062BD8}"/>
              </a:ext>
            </a:extLst>
          </p:cNvPr>
          <p:cNvSpPr>
            <a:spLocks noGrp="1"/>
          </p:cNvSpPr>
          <p:nvPr>
            <p:ph type="sldNum" sz="quarter" idx="12"/>
          </p:nvPr>
        </p:nvSpPr>
        <p:spPr/>
        <p:txBody>
          <a:bodyPr/>
          <a:lstStyle/>
          <a:p>
            <a:fld id="{0242CDCD-B177-42A0-885B-5D2D574B4E13}" type="slidenum">
              <a:rPr lang="en-US" smtClean="0"/>
              <a:pPr/>
              <a:t>23</a:t>
            </a:fld>
            <a:endParaRPr lang="en-US" dirty="0"/>
          </a:p>
        </p:txBody>
      </p:sp>
      <p:pic>
        <p:nvPicPr>
          <p:cNvPr id="10" name="Picture 9">
            <a:hlinkClick r:id="" action="ppaction://hlinkshowjump?jump=firstslide"/>
            <a:extLst>
              <a:ext uri="{FF2B5EF4-FFF2-40B4-BE49-F238E27FC236}">
                <a16:creationId xmlns:a16="http://schemas.microsoft.com/office/drawing/2014/main" id="{71D18845-99FA-7F40-A1BD-76C9472C1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203040D-E4AB-0D22-3F6D-88D5D6575E5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CD946478-524E-A6EC-7F13-A867D760198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DEC5D77D-DEF9-F1E2-832B-FC707F051894}"/>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2057977C-5F44-9E67-5B2C-17D5CD43800E}"/>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422E7B87-7214-F51F-24B0-E4268672C330}"/>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43C71D08-E4AA-7E77-2C73-F341D6D865C4}"/>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AAA3E92A-CAE4-AC89-9D58-51B13A25722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140CCC21-50EB-6182-36A7-039C34DFF2F9}"/>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DA3C344C-4236-93D9-01DA-8352FB4832BB}"/>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C25CF27E-6144-C95C-A6FF-C39A29DDD99F}"/>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6DA75087-4DDD-02DE-8FE5-21576184D602}"/>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60681DB-06BD-1EBA-757B-C3C2CA0B0B9F}"/>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83BA689C-9F14-7C8A-21CB-9E3A86878455}"/>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7E44921-C05B-CD18-711F-0516447067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D5A5AAA-66F2-670E-CD4B-FB013137BD19}"/>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C48E2B62-953F-2C5C-1754-ACD1D9743F14}"/>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2F48FFC9-C603-6C7E-BC59-0D3758B8CFA4}"/>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7803428F-41CD-9B52-FABD-BE08E061B09F}"/>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EE04BDD9-EA85-C169-BEFA-36C53768EEC1}"/>
              </a:ext>
            </a:extLst>
          </p:cNvPr>
          <p:cNvPicPr>
            <a:picLocks noChangeAspect="1"/>
          </p:cNvPicPr>
          <p:nvPr/>
        </p:nvPicPr>
        <p:blipFill>
          <a:blip r:embed="rId8" cstate="print">
            <a:lum bright="70000" contrast="-70000"/>
            <a:extLst>
              <a:ext uri="{28A0092B-C50C-407E-A947-70E740481C1C}">
                <a14:useLocalDpi xmlns:a14="http://schemas.microsoft.com/office/drawing/2010/main"/>
              </a:ext>
            </a:extLst>
          </a:blip>
          <a:stretch>
            <a:fillRect/>
          </a:stretch>
        </p:blipFill>
        <p:spPr>
          <a:xfrm>
            <a:off x="11452248" y="3215619"/>
            <a:ext cx="391851" cy="391851"/>
          </a:xfrm>
          <a:prstGeom prst="rect">
            <a:avLst/>
          </a:prstGeom>
        </p:spPr>
      </p:pic>
      <p:pic>
        <p:nvPicPr>
          <p:cNvPr id="25" name="Picture 24">
            <a:extLst>
              <a:ext uri="{FF2B5EF4-FFF2-40B4-BE49-F238E27FC236}">
                <a16:creationId xmlns:a16="http://schemas.microsoft.com/office/drawing/2014/main" id="{2DBC3F13-156B-9E4F-C0BD-4705485BA3A9}"/>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0BC5002D-2A32-67BA-D5DD-4749A4C35352}"/>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70C7E11A-D9B3-FF95-B975-200B6231B34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7DF03251-BB3C-4DCD-7A71-53E3A1E9502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85" name="TextBox 84">
            <a:extLst>
              <a:ext uri="{FF2B5EF4-FFF2-40B4-BE49-F238E27FC236}">
                <a16:creationId xmlns:a16="http://schemas.microsoft.com/office/drawing/2014/main" id="{3CEB19E7-C2B1-7849-1741-52487F5B2F4A}"/>
              </a:ext>
            </a:extLst>
          </p:cNvPr>
          <p:cNvSpPr txBox="1"/>
          <p:nvPr/>
        </p:nvSpPr>
        <p:spPr>
          <a:xfrm>
            <a:off x="2536839" y="5483038"/>
            <a:ext cx="2920024" cy="939937"/>
          </a:xfrm>
          <a:prstGeom prst="rect">
            <a:avLst/>
          </a:prstGeom>
          <a:noFill/>
        </p:spPr>
        <p:txBody>
          <a:bodyPr wrap="square">
            <a:spAutoFit/>
          </a:bodyPr>
          <a:lstStyle/>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sp>
        <p:nvSpPr>
          <p:cNvPr id="86" name="TextBox 85">
            <a:extLst>
              <a:ext uri="{FF2B5EF4-FFF2-40B4-BE49-F238E27FC236}">
                <a16:creationId xmlns:a16="http://schemas.microsoft.com/office/drawing/2014/main" id="{36551A19-3BD8-CCB7-CBA5-F715781CBDBA}"/>
              </a:ext>
            </a:extLst>
          </p:cNvPr>
          <p:cNvSpPr txBox="1"/>
          <p:nvPr/>
        </p:nvSpPr>
        <p:spPr>
          <a:xfrm>
            <a:off x="6185793" y="5483038"/>
            <a:ext cx="2920024" cy="939937"/>
          </a:xfrm>
          <a:prstGeom prst="rect">
            <a:avLst/>
          </a:prstGeom>
          <a:noFill/>
        </p:spPr>
        <p:txBody>
          <a:bodyPr wrap="square">
            <a:spAutoFit/>
          </a:bodyPr>
          <a:lstStyle/>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sp>
        <p:nvSpPr>
          <p:cNvPr id="87" name="TextBox 86">
            <a:extLst>
              <a:ext uri="{FF2B5EF4-FFF2-40B4-BE49-F238E27FC236}">
                <a16:creationId xmlns:a16="http://schemas.microsoft.com/office/drawing/2014/main" id="{65DC7727-5D03-9AC8-158B-A0FFA0308BE7}"/>
              </a:ext>
            </a:extLst>
          </p:cNvPr>
          <p:cNvSpPr txBox="1"/>
          <p:nvPr/>
        </p:nvSpPr>
        <p:spPr>
          <a:xfrm>
            <a:off x="4346881" y="1794733"/>
            <a:ext cx="2920024" cy="939937"/>
          </a:xfrm>
          <a:prstGeom prst="rect">
            <a:avLst/>
          </a:prstGeom>
          <a:noFill/>
        </p:spPr>
        <p:txBody>
          <a:bodyPr wrap="square">
            <a:spAutoFit/>
          </a:bodyPr>
          <a:lstStyle/>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sp>
        <p:nvSpPr>
          <p:cNvPr id="88" name="TextBox 87">
            <a:extLst>
              <a:ext uri="{FF2B5EF4-FFF2-40B4-BE49-F238E27FC236}">
                <a16:creationId xmlns:a16="http://schemas.microsoft.com/office/drawing/2014/main" id="{B1CA4A14-CE1A-602B-53D2-6F4A03F80608}"/>
              </a:ext>
            </a:extLst>
          </p:cNvPr>
          <p:cNvSpPr txBox="1"/>
          <p:nvPr/>
        </p:nvSpPr>
        <p:spPr>
          <a:xfrm>
            <a:off x="7995835" y="1794733"/>
            <a:ext cx="2920024" cy="939937"/>
          </a:xfrm>
          <a:prstGeom prst="rect">
            <a:avLst/>
          </a:prstGeom>
          <a:noFill/>
        </p:spPr>
        <p:txBody>
          <a:bodyPr wrap="square">
            <a:spAutoFit/>
          </a:bodyPr>
          <a:lstStyle/>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grpSp>
        <p:nvGrpSpPr>
          <p:cNvPr id="94" name="Group 93">
            <a:extLst>
              <a:ext uri="{FF2B5EF4-FFF2-40B4-BE49-F238E27FC236}">
                <a16:creationId xmlns:a16="http://schemas.microsoft.com/office/drawing/2014/main" id="{FE14C2FB-3712-144D-7E28-A965C27AB629}"/>
              </a:ext>
            </a:extLst>
          </p:cNvPr>
          <p:cNvGrpSpPr/>
          <p:nvPr/>
        </p:nvGrpSpPr>
        <p:grpSpPr>
          <a:xfrm>
            <a:off x="8661632" y="2752902"/>
            <a:ext cx="1651494" cy="2334285"/>
            <a:chOff x="8661632" y="2752902"/>
            <a:chExt cx="1651494" cy="2334285"/>
          </a:xfrm>
        </p:grpSpPr>
        <p:grpSp>
          <p:nvGrpSpPr>
            <p:cNvPr id="29" name="Group 28">
              <a:extLst>
                <a:ext uri="{FF2B5EF4-FFF2-40B4-BE49-F238E27FC236}">
                  <a16:creationId xmlns:a16="http://schemas.microsoft.com/office/drawing/2014/main" id="{5B2B4651-CE46-28C6-744D-EB44DEA9C8EF}"/>
                </a:ext>
              </a:extLst>
            </p:cNvPr>
            <p:cNvGrpSpPr/>
            <p:nvPr/>
          </p:nvGrpSpPr>
          <p:grpSpPr>
            <a:xfrm>
              <a:off x="8661635" y="2752902"/>
              <a:ext cx="1615448" cy="2334285"/>
              <a:chOff x="7946797" y="2908379"/>
              <a:chExt cx="1615448" cy="2334285"/>
            </a:xfrm>
          </p:grpSpPr>
          <p:grpSp>
            <p:nvGrpSpPr>
              <p:cNvPr id="30" name="Google Shape;993;p35">
                <a:extLst>
                  <a:ext uri="{FF2B5EF4-FFF2-40B4-BE49-F238E27FC236}">
                    <a16:creationId xmlns:a16="http://schemas.microsoft.com/office/drawing/2014/main" id="{AB277AD2-93E3-2973-4771-F066DCC17DE5}"/>
                  </a:ext>
                </a:extLst>
              </p:cNvPr>
              <p:cNvGrpSpPr/>
              <p:nvPr/>
            </p:nvGrpSpPr>
            <p:grpSpPr>
              <a:xfrm>
                <a:off x="7946797" y="2908379"/>
                <a:ext cx="1615448" cy="2334285"/>
                <a:chOff x="6125638" y="1724113"/>
                <a:chExt cx="1371025" cy="1981100"/>
              </a:xfrm>
            </p:grpSpPr>
            <p:sp>
              <p:nvSpPr>
                <p:cNvPr id="32" name="Google Shape;994;p35">
                  <a:extLst>
                    <a:ext uri="{FF2B5EF4-FFF2-40B4-BE49-F238E27FC236}">
                      <a16:creationId xmlns:a16="http://schemas.microsoft.com/office/drawing/2014/main" id="{D0393866-4C65-633F-583C-539A1C1EC6C8}"/>
                    </a:ext>
                  </a:extLst>
                </p:cNvPr>
                <p:cNvSpPr/>
                <p:nvPr/>
              </p:nvSpPr>
              <p:spPr>
                <a:xfrm>
                  <a:off x="6805888" y="3084563"/>
                  <a:ext cx="518250" cy="517950"/>
                </a:xfrm>
                <a:custGeom>
                  <a:avLst/>
                  <a:gdLst/>
                  <a:ahLst/>
                  <a:cxnLst/>
                  <a:rect l="l" t="t" r="r" b="b"/>
                  <a:pathLst>
                    <a:path w="20730" h="20718" extrusionOk="0">
                      <a:moveTo>
                        <a:pt x="10371" y="1"/>
                      </a:moveTo>
                      <a:cubicBezTo>
                        <a:pt x="4644" y="1"/>
                        <a:pt x="0" y="4633"/>
                        <a:pt x="0" y="10359"/>
                      </a:cubicBezTo>
                      <a:cubicBezTo>
                        <a:pt x="0" y="16074"/>
                        <a:pt x="4644" y="20718"/>
                        <a:pt x="10371" y="20718"/>
                      </a:cubicBezTo>
                      <a:cubicBezTo>
                        <a:pt x="16086" y="20718"/>
                        <a:pt x="20729" y="16074"/>
                        <a:pt x="20729" y="10359"/>
                      </a:cubicBezTo>
                      <a:cubicBezTo>
                        <a:pt x="20729" y="4633"/>
                        <a:pt x="16086" y="1"/>
                        <a:pt x="10371" y="1"/>
                      </a:cubicBezTo>
                      <a:close/>
                    </a:path>
                  </a:pathLst>
                </a:custGeom>
                <a:solidFill>
                  <a:srgbClr val="0157D8"/>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33" name="Google Shape;995;p35">
                  <a:extLst>
                    <a:ext uri="{FF2B5EF4-FFF2-40B4-BE49-F238E27FC236}">
                      <a16:creationId xmlns:a16="http://schemas.microsoft.com/office/drawing/2014/main" id="{904D37B8-4CC2-7BE9-81A7-177647A6CE92}"/>
                    </a:ext>
                  </a:extLst>
                </p:cNvPr>
                <p:cNvSpPr/>
                <p:nvPr/>
              </p:nvSpPr>
              <p:spPr>
                <a:xfrm>
                  <a:off x="6625513" y="3098563"/>
                  <a:ext cx="325950" cy="606650"/>
                </a:xfrm>
                <a:custGeom>
                  <a:avLst/>
                  <a:gdLst/>
                  <a:ahLst/>
                  <a:cxnLst/>
                  <a:rect l="l" t="t" r="r" b="b"/>
                  <a:pathLst>
                    <a:path w="13038" h="24266" fill="none" extrusionOk="0">
                      <a:moveTo>
                        <a:pt x="13038" y="24265"/>
                      </a:moveTo>
                      <a:cubicBezTo>
                        <a:pt x="10311" y="23742"/>
                        <a:pt x="7716" y="22420"/>
                        <a:pt x="5620" y="20313"/>
                      </a:cubicBezTo>
                      <a:cubicBezTo>
                        <a:pt x="0" y="14705"/>
                        <a:pt x="0" y="5608"/>
                        <a:pt x="5620" y="1"/>
                      </a:cubicBezTo>
                    </a:path>
                  </a:pathLst>
                </a:custGeom>
                <a:solidFill>
                  <a:srgbClr val="1D3347"/>
                </a:solidFill>
                <a:ln w="81550"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34" name="Google Shape;998;p35">
                  <a:extLst>
                    <a:ext uri="{FF2B5EF4-FFF2-40B4-BE49-F238E27FC236}">
                      <a16:creationId xmlns:a16="http://schemas.microsoft.com/office/drawing/2014/main" id="{E02BC7BB-74CC-9A35-1154-2932EAD62DC2}"/>
                    </a:ext>
                  </a:extLst>
                </p:cNvPr>
                <p:cNvSpPr/>
                <p:nvPr/>
              </p:nvSpPr>
              <p:spPr>
                <a:xfrm flipH="1">
                  <a:off x="6125638" y="2170175"/>
                  <a:ext cx="1371025" cy="1204350"/>
                </a:xfrm>
                <a:custGeom>
                  <a:avLst/>
                  <a:gdLst/>
                  <a:ahLst/>
                  <a:cxnLst/>
                  <a:rect l="l" t="t" r="r" b="b"/>
                  <a:pathLst>
                    <a:path w="54841" h="48174" fill="none" extrusionOk="0">
                      <a:moveTo>
                        <a:pt x="40958" y="46268"/>
                      </a:moveTo>
                      <a:lnTo>
                        <a:pt x="49805" y="46268"/>
                      </a:lnTo>
                      <a:cubicBezTo>
                        <a:pt x="52591" y="46268"/>
                        <a:pt x="54841" y="44006"/>
                        <a:pt x="54841" y="41220"/>
                      </a:cubicBezTo>
                      <a:lnTo>
                        <a:pt x="54841" y="13490"/>
                      </a:lnTo>
                      <a:cubicBezTo>
                        <a:pt x="54841" y="10704"/>
                        <a:pt x="52591" y="8454"/>
                        <a:pt x="49805" y="8454"/>
                      </a:cubicBezTo>
                      <a:lnTo>
                        <a:pt x="34469" y="8454"/>
                      </a:lnTo>
                      <a:cubicBezTo>
                        <a:pt x="33814" y="8454"/>
                        <a:pt x="33207" y="8145"/>
                        <a:pt x="32826" y="7621"/>
                      </a:cubicBezTo>
                      <a:lnTo>
                        <a:pt x="29076" y="1120"/>
                      </a:lnTo>
                      <a:cubicBezTo>
                        <a:pt x="28254" y="1"/>
                        <a:pt x="26587" y="1"/>
                        <a:pt x="25778" y="1120"/>
                      </a:cubicBezTo>
                      <a:lnTo>
                        <a:pt x="22027" y="7621"/>
                      </a:lnTo>
                      <a:cubicBezTo>
                        <a:pt x="21634" y="8145"/>
                        <a:pt x="21027" y="8454"/>
                        <a:pt x="20372" y="8454"/>
                      </a:cubicBezTo>
                      <a:lnTo>
                        <a:pt x="5049" y="8454"/>
                      </a:lnTo>
                      <a:cubicBezTo>
                        <a:pt x="2263" y="8454"/>
                        <a:pt x="1" y="10704"/>
                        <a:pt x="1" y="13490"/>
                      </a:cubicBezTo>
                      <a:lnTo>
                        <a:pt x="1" y="48173"/>
                      </a:lnTo>
                    </a:path>
                  </a:pathLst>
                </a:custGeom>
                <a:noFill/>
                <a:ln w="40775"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35" name="Google Shape;1000;p35">
                  <a:extLst>
                    <a:ext uri="{FF2B5EF4-FFF2-40B4-BE49-F238E27FC236}">
                      <a16:creationId xmlns:a16="http://schemas.microsoft.com/office/drawing/2014/main" id="{BDFA667F-5E34-DB43-5CBE-0CC4790DA4F7}"/>
                    </a:ext>
                  </a:extLst>
                </p:cNvPr>
                <p:cNvGrpSpPr/>
                <p:nvPr/>
              </p:nvGrpSpPr>
              <p:grpSpPr>
                <a:xfrm>
                  <a:off x="6788818" y="1724113"/>
                  <a:ext cx="44675" cy="263450"/>
                  <a:chOff x="6839113" y="1736900"/>
                  <a:chExt cx="44675" cy="263450"/>
                </a:xfrm>
              </p:grpSpPr>
              <p:sp>
                <p:nvSpPr>
                  <p:cNvPr id="36" name="Google Shape;1001;p35">
                    <a:extLst>
                      <a:ext uri="{FF2B5EF4-FFF2-40B4-BE49-F238E27FC236}">
                        <a16:creationId xmlns:a16="http://schemas.microsoft.com/office/drawing/2014/main" id="{BFDDB3F5-3DC1-16D7-D980-0CA06B27633F}"/>
                      </a:ext>
                    </a:extLst>
                  </p:cNvPr>
                  <p:cNvSpPr/>
                  <p:nvPr/>
                </p:nvSpPr>
                <p:spPr>
                  <a:xfrm>
                    <a:off x="68391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37" name="Google Shape;1002;p35">
                    <a:extLst>
                      <a:ext uri="{FF2B5EF4-FFF2-40B4-BE49-F238E27FC236}">
                        <a16:creationId xmlns:a16="http://schemas.microsoft.com/office/drawing/2014/main" id="{CDD0F337-E131-2E6A-F6D6-F18A02BE2212}"/>
                      </a:ext>
                    </a:extLst>
                  </p:cNvPr>
                  <p:cNvSpPr/>
                  <p:nvPr/>
                </p:nvSpPr>
                <p:spPr>
                  <a:xfrm>
                    <a:off x="68391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38" name="Google Shape;1003;p35">
                    <a:extLst>
                      <a:ext uri="{FF2B5EF4-FFF2-40B4-BE49-F238E27FC236}">
                        <a16:creationId xmlns:a16="http://schemas.microsoft.com/office/drawing/2014/main" id="{5CC43F42-EFC7-59F1-A4F9-837B0F4B205B}"/>
                      </a:ext>
                    </a:extLst>
                  </p:cNvPr>
                  <p:cNvSpPr/>
                  <p:nvPr/>
                </p:nvSpPr>
                <p:spPr>
                  <a:xfrm>
                    <a:off x="68391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dirty="0"/>
                  </a:p>
                </p:txBody>
              </p:sp>
              <p:sp>
                <p:nvSpPr>
                  <p:cNvPr id="39" name="Google Shape;1004;p35">
                    <a:extLst>
                      <a:ext uri="{FF2B5EF4-FFF2-40B4-BE49-F238E27FC236}">
                        <a16:creationId xmlns:a16="http://schemas.microsoft.com/office/drawing/2014/main" id="{57B912D8-E684-670C-4885-686DD5C53F50}"/>
                      </a:ext>
                    </a:extLst>
                  </p:cNvPr>
                  <p:cNvSpPr/>
                  <p:nvPr/>
                </p:nvSpPr>
                <p:spPr>
                  <a:xfrm>
                    <a:off x="68391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grpSp>
          </p:grpSp>
          <p:sp>
            <p:nvSpPr>
              <p:cNvPr id="31" name="Freeform: Shape 30">
                <a:extLst>
                  <a:ext uri="{FF2B5EF4-FFF2-40B4-BE49-F238E27FC236}">
                    <a16:creationId xmlns:a16="http://schemas.microsoft.com/office/drawing/2014/main" id="{F71D7EF3-EDB3-07E1-766B-F63CACBAF9A3}"/>
                  </a:ext>
                </a:extLst>
              </p:cNvPr>
              <p:cNvSpPr/>
              <p:nvPr/>
            </p:nvSpPr>
            <p:spPr>
              <a:xfrm>
                <a:off x="8906055" y="4664227"/>
                <a:ext cx="303834" cy="303328"/>
              </a:xfrm>
              <a:custGeom>
                <a:avLst/>
                <a:gdLst>
                  <a:gd name="connsiteX0" fmla="*/ 311206 w 350293"/>
                  <a:gd name="connsiteY0" fmla="*/ 39076 h 349710"/>
                  <a:gd name="connsiteX1" fmla="*/ 122325 w 350293"/>
                  <a:gd name="connsiteY1" fmla="*/ 39076 h 349710"/>
                  <a:gd name="connsiteX2" fmla="*/ 113562 w 350293"/>
                  <a:gd name="connsiteY2" fmla="*/ 218242 h 349710"/>
                  <a:gd name="connsiteX3" fmla="*/ 99751 w 350293"/>
                  <a:gd name="connsiteY3" fmla="*/ 232053 h 349710"/>
                  <a:gd name="connsiteX4" fmla="*/ 97655 w 350293"/>
                  <a:gd name="connsiteY4" fmla="*/ 229957 h 349710"/>
                  <a:gd name="connsiteX5" fmla="*/ 77176 w 350293"/>
                  <a:gd name="connsiteY5" fmla="*/ 229957 h 349710"/>
                  <a:gd name="connsiteX6" fmla="*/ 4215 w 350293"/>
                  <a:gd name="connsiteY6" fmla="*/ 302919 h 349710"/>
                  <a:gd name="connsiteX7" fmla="*/ 4215 w 350293"/>
                  <a:gd name="connsiteY7" fmla="*/ 323398 h 349710"/>
                  <a:gd name="connsiteX8" fmla="*/ 15264 w 350293"/>
                  <a:gd name="connsiteY8" fmla="*/ 334447 h 349710"/>
                  <a:gd name="connsiteX9" fmla="*/ 26313 w 350293"/>
                  <a:gd name="connsiteY9" fmla="*/ 345496 h 349710"/>
                  <a:gd name="connsiteX10" fmla="*/ 46792 w 350293"/>
                  <a:gd name="connsiteY10" fmla="*/ 345496 h 349710"/>
                  <a:gd name="connsiteX11" fmla="*/ 119753 w 350293"/>
                  <a:gd name="connsiteY11" fmla="*/ 272534 h 349710"/>
                  <a:gd name="connsiteX12" fmla="*/ 119753 w 350293"/>
                  <a:gd name="connsiteY12" fmla="*/ 252055 h 349710"/>
                  <a:gd name="connsiteX13" fmla="*/ 118229 w 350293"/>
                  <a:gd name="connsiteY13" fmla="*/ 250531 h 349710"/>
                  <a:gd name="connsiteX14" fmla="*/ 132040 w 350293"/>
                  <a:gd name="connsiteY14" fmla="*/ 236720 h 349710"/>
                  <a:gd name="connsiteX15" fmla="*/ 216813 w 350293"/>
                  <a:gd name="connsiteY15" fmla="*/ 267010 h 349710"/>
                  <a:gd name="connsiteX16" fmla="*/ 311301 w 350293"/>
                  <a:gd name="connsiteY16" fmla="*/ 227957 h 349710"/>
                  <a:gd name="connsiteX17" fmla="*/ 311206 w 350293"/>
                  <a:gd name="connsiteY17" fmla="*/ 39076 h 349710"/>
                  <a:gd name="connsiteX18" fmla="*/ 289203 w 350293"/>
                  <a:gd name="connsiteY18" fmla="*/ 205954 h 349710"/>
                  <a:gd name="connsiteX19" fmla="*/ 144328 w 350293"/>
                  <a:gd name="connsiteY19" fmla="*/ 205954 h 349710"/>
                  <a:gd name="connsiteX20" fmla="*/ 144328 w 350293"/>
                  <a:gd name="connsiteY20" fmla="*/ 61079 h 349710"/>
                  <a:gd name="connsiteX21" fmla="*/ 216718 w 350293"/>
                  <a:gd name="connsiteY21" fmla="*/ 31171 h 349710"/>
                  <a:gd name="connsiteX22" fmla="*/ 289108 w 350293"/>
                  <a:gd name="connsiteY22" fmla="*/ 61079 h 349710"/>
                  <a:gd name="connsiteX23" fmla="*/ 289203 w 350293"/>
                  <a:gd name="connsiteY23" fmla="*/ 205954 h 3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93" h="349710">
                    <a:moveTo>
                      <a:pt x="311206" y="39076"/>
                    </a:moveTo>
                    <a:cubicBezTo>
                      <a:pt x="259104" y="-13025"/>
                      <a:pt x="174331" y="-13025"/>
                      <a:pt x="122325" y="39076"/>
                    </a:cubicBezTo>
                    <a:cubicBezTo>
                      <a:pt x="73366" y="88035"/>
                      <a:pt x="70414" y="165854"/>
                      <a:pt x="113562" y="218242"/>
                    </a:cubicBezTo>
                    <a:lnTo>
                      <a:pt x="99751" y="232053"/>
                    </a:lnTo>
                    <a:lnTo>
                      <a:pt x="97655" y="229957"/>
                    </a:lnTo>
                    <a:cubicBezTo>
                      <a:pt x="92035" y="224338"/>
                      <a:pt x="82891" y="224338"/>
                      <a:pt x="77176" y="229957"/>
                    </a:cubicBezTo>
                    <a:lnTo>
                      <a:pt x="4215" y="302919"/>
                    </a:lnTo>
                    <a:cubicBezTo>
                      <a:pt x="-1405" y="308539"/>
                      <a:pt x="-1405" y="317683"/>
                      <a:pt x="4215" y="323398"/>
                    </a:cubicBezTo>
                    <a:lnTo>
                      <a:pt x="15264" y="334447"/>
                    </a:lnTo>
                    <a:lnTo>
                      <a:pt x="26313" y="345496"/>
                    </a:lnTo>
                    <a:cubicBezTo>
                      <a:pt x="31933" y="351115"/>
                      <a:pt x="41077" y="351115"/>
                      <a:pt x="46792" y="345496"/>
                    </a:cubicBezTo>
                    <a:lnTo>
                      <a:pt x="119753" y="272534"/>
                    </a:lnTo>
                    <a:cubicBezTo>
                      <a:pt x="125373" y="266914"/>
                      <a:pt x="125373" y="257770"/>
                      <a:pt x="119753" y="252055"/>
                    </a:cubicBezTo>
                    <a:lnTo>
                      <a:pt x="118229" y="250531"/>
                    </a:lnTo>
                    <a:lnTo>
                      <a:pt x="132040" y="236720"/>
                    </a:lnTo>
                    <a:cubicBezTo>
                      <a:pt x="156615" y="256913"/>
                      <a:pt x="186714" y="267010"/>
                      <a:pt x="216813" y="267010"/>
                    </a:cubicBezTo>
                    <a:cubicBezTo>
                      <a:pt x="251008" y="267010"/>
                      <a:pt x="285202" y="253960"/>
                      <a:pt x="311301" y="227957"/>
                    </a:cubicBezTo>
                    <a:cubicBezTo>
                      <a:pt x="363307" y="175951"/>
                      <a:pt x="363307" y="91178"/>
                      <a:pt x="311206" y="39076"/>
                    </a:cubicBezTo>
                    <a:close/>
                    <a:moveTo>
                      <a:pt x="289203" y="205954"/>
                    </a:moveTo>
                    <a:cubicBezTo>
                      <a:pt x="249293" y="245864"/>
                      <a:pt x="184333" y="245864"/>
                      <a:pt x="144328" y="205954"/>
                    </a:cubicBezTo>
                    <a:cubicBezTo>
                      <a:pt x="104418" y="166045"/>
                      <a:pt x="104418" y="101084"/>
                      <a:pt x="144328" y="61079"/>
                    </a:cubicBezTo>
                    <a:cubicBezTo>
                      <a:pt x="164330" y="41077"/>
                      <a:pt x="190524" y="31171"/>
                      <a:pt x="216718" y="31171"/>
                    </a:cubicBezTo>
                    <a:cubicBezTo>
                      <a:pt x="242911" y="31171"/>
                      <a:pt x="269200" y="41172"/>
                      <a:pt x="289108" y="61079"/>
                    </a:cubicBezTo>
                    <a:cubicBezTo>
                      <a:pt x="329113" y="101084"/>
                      <a:pt x="329113" y="166045"/>
                      <a:pt x="289203" y="205954"/>
                    </a:cubicBezTo>
                    <a:close/>
                  </a:path>
                </a:pathLst>
              </a:custGeom>
              <a:solidFill>
                <a:schemeClr val="bg1"/>
              </a:solidFill>
              <a:ln w="9525" cap="flat">
                <a:noFill/>
                <a:prstDash val="solid"/>
                <a:miter/>
              </a:ln>
            </p:spPr>
            <p:txBody>
              <a:bodyPr rtlCol="0" anchor="ctr"/>
              <a:lstStyle/>
              <a:p>
                <a:endParaRPr lang="en-US"/>
              </a:p>
            </p:txBody>
          </p:sp>
        </p:grpSp>
        <p:sp>
          <p:nvSpPr>
            <p:cNvPr id="89" name="TextBox 88">
              <a:extLst>
                <a:ext uri="{FF2B5EF4-FFF2-40B4-BE49-F238E27FC236}">
                  <a16:creationId xmlns:a16="http://schemas.microsoft.com/office/drawing/2014/main" id="{4CD1F077-962D-1D08-C9B8-28F736C9BFB4}"/>
                </a:ext>
              </a:extLst>
            </p:cNvPr>
            <p:cNvSpPr txBox="1"/>
            <p:nvPr/>
          </p:nvSpPr>
          <p:spPr>
            <a:xfrm>
              <a:off x="8661632" y="3628326"/>
              <a:ext cx="1651494" cy="523220"/>
            </a:xfrm>
            <a:prstGeom prst="rect">
              <a:avLst/>
            </a:prstGeom>
            <a:noFill/>
          </p:spPr>
          <p:txBody>
            <a:bodyPr wrap="square">
              <a:spAutoFit/>
            </a:bodyPr>
            <a:lstStyle/>
            <a:p>
              <a:pPr algn="ctr" rtl="1">
                <a:lnSpc>
                  <a:spcPct val="200000"/>
                </a:lnSpc>
              </a:pPr>
              <a:r>
                <a:rPr lang="en-US" sz="1600" b="1" dirty="0">
                  <a:latin typeface="Times New Roman" panose="02020603050405020304" pitchFamily="18" charset="0"/>
                  <a:cs typeface="Times New Roman" panose="02020603050405020304" pitchFamily="18" charset="0"/>
                </a:rPr>
                <a:t>subject title</a:t>
              </a:r>
              <a:endParaRPr lang="fa-IR" sz="1600" dirty="0">
                <a:latin typeface="Lalezar" panose="00000500000000000000" pitchFamily="50" charset="-78"/>
                <a:cs typeface="Lalezar" panose="00000500000000000000" pitchFamily="50" charset="-78"/>
              </a:endParaRPr>
            </a:p>
          </p:txBody>
        </p:sp>
      </p:grpSp>
      <p:grpSp>
        <p:nvGrpSpPr>
          <p:cNvPr id="93" name="Group 92">
            <a:extLst>
              <a:ext uri="{FF2B5EF4-FFF2-40B4-BE49-F238E27FC236}">
                <a16:creationId xmlns:a16="http://schemas.microsoft.com/office/drawing/2014/main" id="{8C445629-8755-1275-574B-B5C713FE4855}"/>
              </a:ext>
            </a:extLst>
          </p:cNvPr>
          <p:cNvGrpSpPr/>
          <p:nvPr/>
        </p:nvGrpSpPr>
        <p:grpSpPr>
          <a:xfrm>
            <a:off x="6800926" y="3031210"/>
            <a:ext cx="2148845" cy="2328630"/>
            <a:chOff x="6800926" y="3031210"/>
            <a:chExt cx="2148845" cy="2328630"/>
          </a:xfrm>
        </p:grpSpPr>
        <p:grpSp>
          <p:nvGrpSpPr>
            <p:cNvPr id="40" name="Group 39">
              <a:extLst>
                <a:ext uri="{FF2B5EF4-FFF2-40B4-BE49-F238E27FC236}">
                  <a16:creationId xmlns:a16="http://schemas.microsoft.com/office/drawing/2014/main" id="{2507A80F-B4AD-E57F-0995-C76311A81CBC}"/>
                </a:ext>
              </a:extLst>
            </p:cNvPr>
            <p:cNvGrpSpPr/>
            <p:nvPr/>
          </p:nvGrpSpPr>
          <p:grpSpPr>
            <a:xfrm>
              <a:off x="6837002" y="3031210"/>
              <a:ext cx="2112769" cy="2328630"/>
              <a:chOff x="6122164" y="3186687"/>
              <a:chExt cx="2112769" cy="2328630"/>
            </a:xfrm>
          </p:grpSpPr>
          <p:grpSp>
            <p:nvGrpSpPr>
              <p:cNvPr id="41" name="Google Shape;979;p35">
                <a:extLst>
                  <a:ext uri="{FF2B5EF4-FFF2-40B4-BE49-F238E27FC236}">
                    <a16:creationId xmlns:a16="http://schemas.microsoft.com/office/drawing/2014/main" id="{AF273478-DCC9-C353-B28E-415EFE00DCE5}"/>
                  </a:ext>
                </a:extLst>
              </p:cNvPr>
              <p:cNvGrpSpPr/>
              <p:nvPr/>
            </p:nvGrpSpPr>
            <p:grpSpPr>
              <a:xfrm>
                <a:off x="6122164" y="3186687"/>
                <a:ext cx="2112769" cy="2328630"/>
                <a:chOff x="4577079" y="1960313"/>
                <a:chExt cx="1793100" cy="1976300"/>
              </a:xfrm>
            </p:grpSpPr>
            <p:sp>
              <p:nvSpPr>
                <p:cNvPr id="43" name="Google Shape;980;p35">
                  <a:extLst>
                    <a:ext uri="{FF2B5EF4-FFF2-40B4-BE49-F238E27FC236}">
                      <a16:creationId xmlns:a16="http://schemas.microsoft.com/office/drawing/2014/main" id="{759904B3-9B2C-2390-BCBD-B8134EF85FC4}"/>
                    </a:ext>
                  </a:extLst>
                </p:cNvPr>
                <p:cNvSpPr/>
                <p:nvPr/>
              </p:nvSpPr>
              <p:spPr>
                <a:xfrm>
                  <a:off x="5116038" y="1960313"/>
                  <a:ext cx="517950" cy="518250"/>
                </a:xfrm>
                <a:custGeom>
                  <a:avLst/>
                  <a:gdLst/>
                  <a:ahLst/>
                  <a:cxnLst/>
                  <a:rect l="l" t="t" r="r" b="b"/>
                  <a:pathLst>
                    <a:path w="20718" h="20730" extrusionOk="0">
                      <a:moveTo>
                        <a:pt x="10359" y="1"/>
                      </a:moveTo>
                      <a:cubicBezTo>
                        <a:pt x="4632" y="1"/>
                        <a:pt x="1" y="4644"/>
                        <a:pt x="1" y="10371"/>
                      </a:cubicBezTo>
                      <a:cubicBezTo>
                        <a:pt x="1" y="16086"/>
                        <a:pt x="4632" y="20730"/>
                        <a:pt x="10359" y="20730"/>
                      </a:cubicBezTo>
                      <a:cubicBezTo>
                        <a:pt x="16086" y="20730"/>
                        <a:pt x="20718" y="16086"/>
                        <a:pt x="20718" y="10371"/>
                      </a:cubicBezTo>
                      <a:cubicBezTo>
                        <a:pt x="20718" y="4644"/>
                        <a:pt x="16086" y="1"/>
                        <a:pt x="10359"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44" name="Google Shape;981;p35">
                  <a:extLst>
                    <a:ext uri="{FF2B5EF4-FFF2-40B4-BE49-F238E27FC236}">
                      <a16:creationId xmlns:a16="http://schemas.microsoft.com/office/drawing/2014/main" id="{8212BB2D-5B62-5FA8-0580-07DDD7B9313F}"/>
                    </a:ext>
                  </a:extLst>
                </p:cNvPr>
                <p:cNvSpPr/>
                <p:nvPr/>
              </p:nvSpPr>
              <p:spPr>
                <a:xfrm>
                  <a:off x="5375013" y="2018663"/>
                  <a:ext cx="359275" cy="559925"/>
                </a:xfrm>
                <a:custGeom>
                  <a:avLst/>
                  <a:gdLst/>
                  <a:ahLst/>
                  <a:cxnLst/>
                  <a:rect l="l" t="t" r="r" b="b"/>
                  <a:pathLst>
                    <a:path w="14371" h="22397" fill="none" extrusionOk="0">
                      <a:moveTo>
                        <a:pt x="11918" y="1"/>
                      </a:moveTo>
                      <a:cubicBezTo>
                        <a:pt x="13466" y="2298"/>
                        <a:pt x="14371" y="5061"/>
                        <a:pt x="14371" y="8037"/>
                      </a:cubicBezTo>
                      <a:cubicBezTo>
                        <a:pt x="14371" y="15967"/>
                        <a:pt x="7930" y="22396"/>
                        <a:pt x="0" y="22396"/>
                      </a:cubicBezTo>
                    </a:path>
                  </a:pathLst>
                </a:custGeom>
                <a:solidFill>
                  <a:srgbClr val="0157D8"/>
                </a:solidFill>
                <a:ln w="81550" cap="flat" cmpd="sng">
                  <a:solidFill>
                    <a:srgbClr val="0157D8"/>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45" name="Google Shape;982;p35">
                  <a:extLst>
                    <a:ext uri="{FF2B5EF4-FFF2-40B4-BE49-F238E27FC236}">
                      <a16:creationId xmlns:a16="http://schemas.microsoft.com/office/drawing/2014/main" id="{BE5B27BF-6A64-B394-DB04-ED1FDE4BC0EC}"/>
                    </a:ext>
                  </a:extLst>
                </p:cNvPr>
                <p:cNvGrpSpPr/>
                <p:nvPr/>
              </p:nvGrpSpPr>
              <p:grpSpPr>
                <a:xfrm>
                  <a:off x="4577079" y="2094138"/>
                  <a:ext cx="1793100" cy="1395125"/>
                  <a:chOff x="4618913" y="2023550"/>
                  <a:chExt cx="1793100" cy="1395125"/>
                </a:xfrm>
              </p:grpSpPr>
              <p:sp>
                <p:nvSpPr>
                  <p:cNvPr id="51" name="Google Shape;983;p35">
                    <a:extLst>
                      <a:ext uri="{FF2B5EF4-FFF2-40B4-BE49-F238E27FC236}">
                        <a16:creationId xmlns:a16="http://schemas.microsoft.com/office/drawing/2014/main" id="{9F580026-A0C3-5179-9E8D-F0F7B4CB5C5C}"/>
                      </a:ext>
                    </a:extLst>
                  </p:cNvPr>
                  <p:cNvSpPr/>
                  <p:nvPr/>
                </p:nvSpPr>
                <p:spPr>
                  <a:xfrm>
                    <a:off x="5989913" y="2088450"/>
                    <a:ext cx="367025" cy="126225"/>
                  </a:xfrm>
                  <a:custGeom>
                    <a:avLst/>
                    <a:gdLst/>
                    <a:ahLst/>
                    <a:cxnLst/>
                    <a:rect l="l" t="t" r="r" b="b"/>
                    <a:pathLst>
                      <a:path w="14681" h="5049" fill="none" extrusionOk="0">
                        <a:moveTo>
                          <a:pt x="14681" y="0"/>
                        </a:moveTo>
                        <a:lnTo>
                          <a:pt x="5037" y="0"/>
                        </a:lnTo>
                        <a:cubicBezTo>
                          <a:pt x="2262" y="0"/>
                          <a:pt x="0" y="2262"/>
                          <a:pt x="0" y="5048"/>
                        </a:cubicBezTo>
                      </a:path>
                    </a:pathLst>
                  </a:custGeom>
                  <a:solidFill>
                    <a:srgbClr val="1D3347"/>
                  </a:solidFill>
                  <a:ln w="40775" cap="flat" cmpd="sng">
                    <a:solidFill>
                      <a:srgbClr val="1D3347"/>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52" name="Google Shape;984;p35">
                    <a:extLst>
                      <a:ext uri="{FF2B5EF4-FFF2-40B4-BE49-F238E27FC236}">
                        <a16:creationId xmlns:a16="http://schemas.microsoft.com/office/drawing/2014/main" id="{547D0AF9-82AF-53C3-A0AE-A76053B11796}"/>
                      </a:ext>
                    </a:extLst>
                  </p:cNvPr>
                  <p:cNvSpPr/>
                  <p:nvPr/>
                </p:nvSpPr>
                <p:spPr>
                  <a:xfrm>
                    <a:off x="4618913" y="2214650"/>
                    <a:ext cx="1371025" cy="1204025"/>
                  </a:xfrm>
                  <a:custGeom>
                    <a:avLst/>
                    <a:gdLst/>
                    <a:ahLst/>
                    <a:cxnLst/>
                    <a:rect l="l" t="t" r="r" b="b"/>
                    <a:pathLst>
                      <a:path w="54841" h="48161" fill="none" extrusionOk="0">
                        <a:moveTo>
                          <a:pt x="13883" y="1905"/>
                        </a:moveTo>
                        <a:lnTo>
                          <a:pt x="5036" y="1905"/>
                        </a:lnTo>
                        <a:cubicBezTo>
                          <a:pt x="2250" y="1905"/>
                          <a:pt x="0" y="4167"/>
                          <a:pt x="0" y="6954"/>
                        </a:cubicBezTo>
                        <a:lnTo>
                          <a:pt x="0" y="34671"/>
                        </a:lnTo>
                        <a:cubicBezTo>
                          <a:pt x="0" y="37457"/>
                          <a:pt x="2250" y="39719"/>
                          <a:pt x="5036" y="39719"/>
                        </a:cubicBezTo>
                        <a:lnTo>
                          <a:pt x="20372" y="39719"/>
                        </a:lnTo>
                        <a:cubicBezTo>
                          <a:pt x="21027" y="39719"/>
                          <a:pt x="21634" y="40029"/>
                          <a:pt x="22015" y="40553"/>
                        </a:cubicBezTo>
                        <a:lnTo>
                          <a:pt x="25765" y="47054"/>
                        </a:lnTo>
                        <a:cubicBezTo>
                          <a:pt x="26587" y="48161"/>
                          <a:pt x="28254" y="48161"/>
                          <a:pt x="29063" y="47054"/>
                        </a:cubicBezTo>
                        <a:lnTo>
                          <a:pt x="32814" y="40553"/>
                        </a:lnTo>
                        <a:cubicBezTo>
                          <a:pt x="33207" y="40029"/>
                          <a:pt x="33814" y="39719"/>
                          <a:pt x="34469" y="39719"/>
                        </a:cubicBezTo>
                        <a:lnTo>
                          <a:pt x="49792" y="39719"/>
                        </a:lnTo>
                        <a:cubicBezTo>
                          <a:pt x="52578" y="39719"/>
                          <a:pt x="54840" y="37457"/>
                          <a:pt x="54840" y="34671"/>
                        </a:cubicBezTo>
                        <a:lnTo>
                          <a:pt x="54840" y="0"/>
                        </a:lnTo>
                      </a:path>
                    </a:pathLst>
                  </a:custGeom>
                  <a:solidFill>
                    <a:srgbClr val="1D3347"/>
                  </a:solidFill>
                  <a:ln w="40775" cap="flat" cmpd="sng">
                    <a:solidFill>
                      <a:srgbClr val="1D3347"/>
                    </a:solidFill>
                    <a:prstDash val="solid"/>
                    <a:miter lim="11906"/>
                    <a:headEnd type="none" w="sm" len="sm"/>
                    <a:tailEnd type="none" w="sm" len="sm"/>
                  </a:ln>
                </p:spPr>
                <p:txBody>
                  <a:bodyPr spcFirstLastPara="1" wrap="square" lIns="121900" tIns="121900" rIns="121900" bIns="121900" anchor="ctr" anchorCtr="0">
                    <a:noAutofit/>
                  </a:bodyPr>
                  <a:lstStyle/>
                  <a:p>
                    <a:endParaRPr sz="2400" dirty="0"/>
                  </a:p>
                </p:txBody>
              </p:sp>
              <p:sp>
                <p:nvSpPr>
                  <p:cNvPr id="53" name="Google Shape;985;p35">
                    <a:extLst>
                      <a:ext uri="{FF2B5EF4-FFF2-40B4-BE49-F238E27FC236}">
                        <a16:creationId xmlns:a16="http://schemas.microsoft.com/office/drawing/2014/main" id="{A8717C03-83D8-9012-F68F-2C3883E1A1A4}"/>
                      </a:ext>
                    </a:extLst>
                  </p:cNvPr>
                  <p:cNvSpPr/>
                  <p:nvPr/>
                </p:nvSpPr>
                <p:spPr>
                  <a:xfrm>
                    <a:off x="6301863" y="2023550"/>
                    <a:ext cx="110150" cy="129800"/>
                  </a:xfrm>
                  <a:custGeom>
                    <a:avLst/>
                    <a:gdLst/>
                    <a:ahLst/>
                    <a:cxnLst/>
                    <a:rect l="l" t="t" r="r" b="b"/>
                    <a:pathLst>
                      <a:path w="4406" h="5192" extrusionOk="0">
                        <a:moveTo>
                          <a:pt x="24" y="0"/>
                        </a:moveTo>
                        <a:lnTo>
                          <a:pt x="2274" y="2572"/>
                        </a:lnTo>
                        <a:lnTo>
                          <a:pt x="0" y="5180"/>
                        </a:lnTo>
                        <a:lnTo>
                          <a:pt x="12" y="5192"/>
                        </a:lnTo>
                        <a:lnTo>
                          <a:pt x="2119" y="5192"/>
                        </a:lnTo>
                        <a:lnTo>
                          <a:pt x="3334" y="3799"/>
                        </a:lnTo>
                        <a:lnTo>
                          <a:pt x="4405" y="2572"/>
                        </a:lnTo>
                        <a:lnTo>
                          <a:pt x="2167" y="0"/>
                        </a:lnTo>
                        <a:close/>
                      </a:path>
                    </a:pathLst>
                  </a:custGeom>
                  <a:solidFill>
                    <a:srgbClr val="1D3347"/>
                  </a:solidFill>
                  <a:ln>
                    <a:solidFill>
                      <a:srgbClr val="1D3347"/>
                    </a:solidFill>
                  </a:ln>
                </p:spPr>
                <p:txBody>
                  <a:bodyPr spcFirstLastPara="1" wrap="square" lIns="121900" tIns="121900" rIns="121900" bIns="121900" anchor="ctr" anchorCtr="0">
                    <a:noAutofit/>
                  </a:bodyPr>
                  <a:lstStyle/>
                  <a:p>
                    <a:endParaRPr sz="2400"/>
                  </a:p>
                </p:txBody>
              </p:sp>
            </p:grpSp>
            <p:grpSp>
              <p:nvGrpSpPr>
                <p:cNvPr id="46" name="Google Shape;986;p35">
                  <a:extLst>
                    <a:ext uri="{FF2B5EF4-FFF2-40B4-BE49-F238E27FC236}">
                      <a16:creationId xmlns:a16="http://schemas.microsoft.com/office/drawing/2014/main" id="{25AF2EA0-5FFC-A6AA-2218-88BF83F4E015}"/>
                    </a:ext>
                  </a:extLst>
                </p:cNvPr>
                <p:cNvGrpSpPr/>
                <p:nvPr/>
              </p:nvGrpSpPr>
              <p:grpSpPr>
                <a:xfrm>
                  <a:off x="5240393" y="3673163"/>
                  <a:ext cx="44375" cy="263450"/>
                  <a:chOff x="5282088" y="3508250"/>
                  <a:chExt cx="44375" cy="263450"/>
                </a:xfrm>
              </p:grpSpPr>
              <p:sp>
                <p:nvSpPr>
                  <p:cNvPr id="47" name="Google Shape;987;p35">
                    <a:extLst>
                      <a:ext uri="{FF2B5EF4-FFF2-40B4-BE49-F238E27FC236}">
                        <a16:creationId xmlns:a16="http://schemas.microsoft.com/office/drawing/2014/main" id="{45FEFB6C-EFD8-C7F9-9FF2-501AD0DD516F}"/>
                      </a:ext>
                    </a:extLst>
                  </p:cNvPr>
                  <p:cNvSpPr/>
                  <p:nvPr/>
                </p:nvSpPr>
                <p:spPr>
                  <a:xfrm>
                    <a:off x="5282088" y="3508250"/>
                    <a:ext cx="44375" cy="44375"/>
                  </a:xfrm>
                  <a:custGeom>
                    <a:avLst/>
                    <a:gdLst/>
                    <a:ahLst/>
                    <a:cxnLst/>
                    <a:rect l="l" t="t" r="r" b="b"/>
                    <a:pathLst>
                      <a:path w="1775" h="1775" extrusionOk="0">
                        <a:moveTo>
                          <a:pt x="893" y="1"/>
                        </a:moveTo>
                        <a:cubicBezTo>
                          <a:pt x="405" y="1"/>
                          <a:pt x="0" y="394"/>
                          <a:pt x="0" y="894"/>
                        </a:cubicBezTo>
                        <a:cubicBezTo>
                          <a:pt x="0" y="1382"/>
                          <a:pt x="405" y="1775"/>
                          <a:pt x="893" y="1775"/>
                        </a:cubicBezTo>
                        <a:cubicBezTo>
                          <a:pt x="1381" y="1775"/>
                          <a:pt x="1774" y="1382"/>
                          <a:pt x="1774" y="894"/>
                        </a:cubicBezTo>
                        <a:cubicBezTo>
                          <a:pt x="1774" y="394"/>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48" name="Google Shape;988;p35">
                    <a:extLst>
                      <a:ext uri="{FF2B5EF4-FFF2-40B4-BE49-F238E27FC236}">
                        <a16:creationId xmlns:a16="http://schemas.microsoft.com/office/drawing/2014/main" id="{5C8156F5-DEAC-3D60-34CB-5C292958C92C}"/>
                      </a:ext>
                    </a:extLst>
                  </p:cNvPr>
                  <p:cNvSpPr/>
                  <p:nvPr/>
                </p:nvSpPr>
                <p:spPr>
                  <a:xfrm>
                    <a:off x="5282088" y="35844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49" name="Google Shape;989;p35">
                    <a:extLst>
                      <a:ext uri="{FF2B5EF4-FFF2-40B4-BE49-F238E27FC236}">
                        <a16:creationId xmlns:a16="http://schemas.microsoft.com/office/drawing/2014/main" id="{EC209CFC-AD17-DBFE-7574-47BC867F4DD5}"/>
                      </a:ext>
                    </a:extLst>
                  </p:cNvPr>
                  <p:cNvSpPr/>
                  <p:nvPr/>
                </p:nvSpPr>
                <p:spPr>
                  <a:xfrm>
                    <a:off x="5282088" y="36606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50" name="Google Shape;990;p35">
                    <a:extLst>
                      <a:ext uri="{FF2B5EF4-FFF2-40B4-BE49-F238E27FC236}">
                        <a16:creationId xmlns:a16="http://schemas.microsoft.com/office/drawing/2014/main" id="{F7C5EE35-36D6-D1C7-95EA-995A6F098EA3}"/>
                      </a:ext>
                    </a:extLst>
                  </p:cNvPr>
                  <p:cNvSpPr/>
                  <p:nvPr/>
                </p:nvSpPr>
                <p:spPr>
                  <a:xfrm>
                    <a:off x="5282088" y="3727025"/>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dirty="0"/>
                  </a:p>
                </p:txBody>
              </p:sp>
            </p:grpSp>
          </p:grpSp>
          <p:sp>
            <p:nvSpPr>
              <p:cNvPr id="42" name="Freeform: Shape 41">
                <a:extLst>
                  <a:ext uri="{FF2B5EF4-FFF2-40B4-BE49-F238E27FC236}">
                    <a16:creationId xmlns:a16="http://schemas.microsoft.com/office/drawing/2014/main" id="{A08653CB-D06A-5501-AA53-637AD53AF115}"/>
                  </a:ext>
                </a:extLst>
              </p:cNvPr>
              <p:cNvSpPr/>
              <p:nvPr/>
            </p:nvSpPr>
            <p:spPr>
              <a:xfrm>
                <a:off x="6918212" y="3327915"/>
                <a:ext cx="288167" cy="293371"/>
              </a:xfrm>
              <a:custGeom>
                <a:avLst/>
                <a:gdLst>
                  <a:gd name="connsiteX0" fmla="*/ 166306 w 332232"/>
                  <a:gd name="connsiteY0" fmla="*/ 164497 h 338232"/>
                  <a:gd name="connsiteX1" fmla="*/ 243935 w 332232"/>
                  <a:gd name="connsiteY1" fmla="*/ 109347 h 338232"/>
                  <a:gd name="connsiteX2" fmla="*/ 248603 w 332232"/>
                  <a:gd name="connsiteY2" fmla="*/ 82296 h 338232"/>
                  <a:gd name="connsiteX3" fmla="*/ 166306 w 332232"/>
                  <a:gd name="connsiteY3" fmla="*/ 0 h 338232"/>
                  <a:gd name="connsiteX4" fmla="*/ 84011 w 332232"/>
                  <a:gd name="connsiteY4" fmla="*/ 82296 h 338232"/>
                  <a:gd name="connsiteX5" fmla="*/ 88963 w 332232"/>
                  <a:gd name="connsiteY5" fmla="*/ 110109 h 338232"/>
                  <a:gd name="connsiteX6" fmla="*/ 166306 w 332232"/>
                  <a:gd name="connsiteY6" fmla="*/ 164497 h 338232"/>
                  <a:gd name="connsiteX7" fmla="*/ 193738 w 332232"/>
                  <a:gd name="connsiteY7" fmla="*/ 174403 h 338232"/>
                  <a:gd name="connsiteX8" fmla="*/ 175165 w 332232"/>
                  <a:gd name="connsiteY8" fmla="*/ 192119 h 338232"/>
                  <a:gd name="connsiteX9" fmla="*/ 199263 w 332232"/>
                  <a:gd name="connsiteY9" fmla="*/ 299180 h 338232"/>
                  <a:gd name="connsiteX10" fmla="*/ 166211 w 332232"/>
                  <a:gd name="connsiteY10" fmla="*/ 331946 h 338232"/>
                  <a:gd name="connsiteX11" fmla="*/ 133160 w 332232"/>
                  <a:gd name="connsiteY11" fmla="*/ 299180 h 338232"/>
                  <a:gd name="connsiteX12" fmla="*/ 157258 w 332232"/>
                  <a:gd name="connsiteY12" fmla="*/ 192119 h 338232"/>
                  <a:gd name="connsiteX13" fmla="*/ 138684 w 332232"/>
                  <a:gd name="connsiteY13" fmla="*/ 174403 h 338232"/>
                  <a:gd name="connsiteX14" fmla="*/ 0 w 332232"/>
                  <a:gd name="connsiteY14" fmla="*/ 338233 h 338232"/>
                  <a:gd name="connsiteX15" fmla="*/ 332232 w 332232"/>
                  <a:gd name="connsiteY15" fmla="*/ 338233 h 338232"/>
                  <a:gd name="connsiteX16" fmla="*/ 193738 w 332232"/>
                  <a:gd name="connsiteY16" fmla="*/ 174403 h 33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2232" h="338232">
                    <a:moveTo>
                      <a:pt x="166306" y="164497"/>
                    </a:moveTo>
                    <a:cubicBezTo>
                      <a:pt x="202216" y="164497"/>
                      <a:pt x="232696" y="141446"/>
                      <a:pt x="243935" y="109347"/>
                    </a:cubicBezTo>
                    <a:cubicBezTo>
                      <a:pt x="246888" y="100870"/>
                      <a:pt x="248603" y="91821"/>
                      <a:pt x="248603" y="82296"/>
                    </a:cubicBezTo>
                    <a:cubicBezTo>
                      <a:pt x="248603" y="36862"/>
                      <a:pt x="211741" y="0"/>
                      <a:pt x="166306" y="0"/>
                    </a:cubicBezTo>
                    <a:cubicBezTo>
                      <a:pt x="120872" y="0"/>
                      <a:pt x="84011" y="36862"/>
                      <a:pt x="84011" y="82296"/>
                    </a:cubicBezTo>
                    <a:cubicBezTo>
                      <a:pt x="84011" y="92107"/>
                      <a:pt x="85820" y="101441"/>
                      <a:pt x="88963" y="110109"/>
                    </a:cubicBezTo>
                    <a:cubicBezTo>
                      <a:pt x="100298" y="141732"/>
                      <a:pt x="130588" y="164497"/>
                      <a:pt x="166306" y="164497"/>
                    </a:cubicBezTo>
                    <a:close/>
                    <a:moveTo>
                      <a:pt x="193738" y="174403"/>
                    </a:moveTo>
                    <a:lnTo>
                      <a:pt x="175165" y="192119"/>
                    </a:lnTo>
                    <a:lnTo>
                      <a:pt x="199263" y="299180"/>
                    </a:lnTo>
                    <a:lnTo>
                      <a:pt x="166211" y="331946"/>
                    </a:lnTo>
                    <a:lnTo>
                      <a:pt x="133160" y="299180"/>
                    </a:lnTo>
                    <a:lnTo>
                      <a:pt x="157258" y="192119"/>
                    </a:lnTo>
                    <a:lnTo>
                      <a:pt x="138684" y="174403"/>
                    </a:lnTo>
                    <a:cubicBezTo>
                      <a:pt x="60007" y="187547"/>
                      <a:pt x="0" y="255842"/>
                      <a:pt x="0" y="338233"/>
                    </a:cubicBezTo>
                    <a:lnTo>
                      <a:pt x="332232" y="338233"/>
                    </a:lnTo>
                    <a:cubicBezTo>
                      <a:pt x="332422" y="255842"/>
                      <a:pt x="272415" y="187452"/>
                      <a:pt x="193738" y="174403"/>
                    </a:cubicBezTo>
                    <a:close/>
                  </a:path>
                </a:pathLst>
              </a:custGeom>
              <a:solidFill>
                <a:schemeClr val="bg1"/>
              </a:solidFill>
              <a:ln w="9525" cap="flat">
                <a:noFill/>
                <a:prstDash val="solid"/>
                <a:miter/>
              </a:ln>
            </p:spPr>
            <p:txBody>
              <a:bodyPr rtlCol="0" anchor="ctr"/>
              <a:lstStyle/>
              <a:p>
                <a:endParaRPr lang="en-US"/>
              </a:p>
            </p:txBody>
          </p:sp>
        </p:grpSp>
        <p:sp>
          <p:nvSpPr>
            <p:cNvPr id="90" name="TextBox 89">
              <a:extLst>
                <a:ext uri="{FF2B5EF4-FFF2-40B4-BE49-F238E27FC236}">
                  <a16:creationId xmlns:a16="http://schemas.microsoft.com/office/drawing/2014/main" id="{08093ABA-B708-49AB-DB11-626E08286360}"/>
                </a:ext>
              </a:extLst>
            </p:cNvPr>
            <p:cNvSpPr txBox="1"/>
            <p:nvPr/>
          </p:nvSpPr>
          <p:spPr>
            <a:xfrm>
              <a:off x="6800926" y="3990391"/>
              <a:ext cx="1651494" cy="523220"/>
            </a:xfrm>
            <a:prstGeom prst="rect">
              <a:avLst/>
            </a:prstGeom>
            <a:noFill/>
          </p:spPr>
          <p:txBody>
            <a:bodyPr wrap="square">
              <a:spAutoFit/>
            </a:bodyPr>
            <a:lstStyle/>
            <a:p>
              <a:pPr algn="ctr" rtl="1">
                <a:lnSpc>
                  <a:spcPct val="200000"/>
                </a:lnSpc>
              </a:pPr>
              <a:r>
                <a:rPr lang="en-US" sz="1600" b="1" dirty="0">
                  <a:latin typeface="Times New Roman" panose="02020603050405020304" pitchFamily="18" charset="0"/>
                  <a:cs typeface="Times New Roman" panose="02020603050405020304" pitchFamily="18" charset="0"/>
                </a:rPr>
                <a:t>subject title</a:t>
              </a:r>
              <a:endParaRPr lang="fa-IR" sz="1600" dirty="0">
                <a:latin typeface="Lalezar" panose="00000500000000000000" pitchFamily="50" charset="-78"/>
                <a:cs typeface="Lalezar" panose="00000500000000000000" pitchFamily="50" charset="-78"/>
              </a:endParaRPr>
            </a:p>
          </p:txBody>
        </p:sp>
      </p:grpSp>
      <p:grpSp>
        <p:nvGrpSpPr>
          <p:cNvPr id="12" name="Group 11">
            <a:extLst>
              <a:ext uri="{FF2B5EF4-FFF2-40B4-BE49-F238E27FC236}">
                <a16:creationId xmlns:a16="http://schemas.microsoft.com/office/drawing/2014/main" id="{295BDDD6-D3C3-9F35-6896-DCFC11D8861B}"/>
              </a:ext>
            </a:extLst>
          </p:cNvPr>
          <p:cNvGrpSpPr/>
          <p:nvPr/>
        </p:nvGrpSpPr>
        <p:grpSpPr>
          <a:xfrm>
            <a:off x="4980484" y="2752902"/>
            <a:ext cx="2144657" cy="2334285"/>
            <a:chOff x="4980484" y="2752902"/>
            <a:chExt cx="2144657" cy="2334285"/>
          </a:xfrm>
        </p:grpSpPr>
        <p:grpSp>
          <p:nvGrpSpPr>
            <p:cNvPr id="54" name="Group 53">
              <a:extLst>
                <a:ext uri="{FF2B5EF4-FFF2-40B4-BE49-F238E27FC236}">
                  <a16:creationId xmlns:a16="http://schemas.microsoft.com/office/drawing/2014/main" id="{ACD7C3AF-8409-5BA7-0555-4D84FC374732}"/>
                </a:ext>
              </a:extLst>
            </p:cNvPr>
            <p:cNvGrpSpPr/>
            <p:nvPr/>
          </p:nvGrpSpPr>
          <p:grpSpPr>
            <a:xfrm>
              <a:off x="5012372" y="2752902"/>
              <a:ext cx="2112769" cy="2334285"/>
              <a:chOff x="4297534" y="2908379"/>
              <a:chExt cx="2112769" cy="2334285"/>
            </a:xfrm>
          </p:grpSpPr>
          <p:grpSp>
            <p:nvGrpSpPr>
              <p:cNvPr id="55" name="Google Shape;965;p35">
                <a:extLst>
                  <a:ext uri="{FF2B5EF4-FFF2-40B4-BE49-F238E27FC236}">
                    <a16:creationId xmlns:a16="http://schemas.microsoft.com/office/drawing/2014/main" id="{C0A9FEB3-8D1A-61B0-F9C4-3982B9A82AC5}"/>
                  </a:ext>
                </a:extLst>
              </p:cNvPr>
              <p:cNvGrpSpPr/>
              <p:nvPr/>
            </p:nvGrpSpPr>
            <p:grpSpPr>
              <a:xfrm>
                <a:off x="4297534" y="2908379"/>
                <a:ext cx="2112769" cy="2334285"/>
                <a:chOff x="3028521" y="1724113"/>
                <a:chExt cx="1793100" cy="1981100"/>
              </a:xfrm>
            </p:grpSpPr>
            <p:sp>
              <p:nvSpPr>
                <p:cNvPr id="61" name="Google Shape;966;p35">
                  <a:extLst>
                    <a:ext uri="{FF2B5EF4-FFF2-40B4-BE49-F238E27FC236}">
                      <a16:creationId xmlns:a16="http://schemas.microsoft.com/office/drawing/2014/main" id="{E6D41E7A-E632-C74C-E93E-F08EA0C35360}"/>
                    </a:ext>
                  </a:extLst>
                </p:cNvPr>
                <p:cNvSpPr/>
                <p:nvPr/>
              </p:nvSpPr>
              <p:spPr>
                <a:xfrm>
                  <a:off x="3706538" y="3084563"/>
                  <a:ext cx="518250" cy="517950"/>
                </a:xfrm>
                <a:custGeom>
                  <a:avLst/>
                  <a:gdLst/>
                  <a:ahLst/>
                  <a:cxnLst/>
                  <a:rect l="l" t="t" r="r" b="b"/>
                  <a:pathLst>
                    <a:path w="20730" h="20718" extrusionOk="0">
                      <a:moveTo>
                        <a:pt x="10359" y="1"/>
                      </a:moveTo>
                      <a:cubicBezTo>
                        <a:pt x="4644" y="1"/>
                        <a:pt x="1" y="4633"/>
                        <a:pt x="1" y="10359"/>
                      </a:cubicBezTo>
                      <a:cubicBezTo>
                        <a:pt x="1" y="16074"/>
                        <a:pt x="4644" y="20718"/>
                        <a:pt x="10359" y="20718"/>
                      </a:cubicBezTo>
                      <a:cubicBezTo>
                        <a:pt x="16086" y="20718"/>
                        <a:pt x="20729" y="16074"/>
                        <a:pt x="20729" y="10359"/>
                      </a:cubicBezTo>
                      <a:cubicBezTo>
                        <a:pt x="20729" y="4633"/>
                        <a:pt x="16086" y="1"/>
                        <a:pt x="10359" y="1"/>
                      </a:cubicBezTo>
                      <a:close/>
                    </a:path>
                  </a:pathLst>
                </a:custGeom>
                <a:solidFill>
                  <a:srgbClr val="0157D8"/>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62" name="Google Shape;967;p35">
                  <a:extLst>
                    <a:ext uri="{FF2B5EF4-FFF2-40B4-BE49-F238E27FC236}">
                      <a16:creationId xmlns:a16="http://schemas.microsoft.com/office/drawing/2014/main" id="{77AB794F-0D00-1EBB-1195-AA9D5CFA8CD4}"/>
                    </a:ext>
                  </a:extLst>
                </p:cNvPr>
                <p:cNvSpPr/>
                <p:nvPr/>
              </p:nvSpPr>
              <p:spPr>
                <a:xfrm>
                  <a:off x="3526163" y="3098563"/>
                  <a:ext cx="325650" cy="606650"/>
                </a:xfrm>
                <a:custGeom>
                  <a:avLst/>
                  <a:gdLst/>
                  <a:ahLst/>
                  <a:cxnLst/>
                  <a:rect l="l" t="t" r="r" b="b"/>
                  <a:pathLst>
                    <a:path w="13026" h="24266" fill="none" extrusionOk="0">
                      <a:moveTo>
                        <a:pt x="13026" y="24265"/>
                      </a:moveTo>
                      <a:cubicBezTo>
                        <a:pt x="10311" y="23742"/>
                        <a:pt x="7716" y="22420"/>
                        <a:pt x="5608" y="20313"/>
                      </a:cubicBezTo>
                      <a:cubicBezTo>
                        <a:pt x="0" y="14705"/>
                        <a:pt x="0" y="5608"/>
                        <a:pt x="5608" y="1"/>
                      </a:cubicBezTo>
                    </a:path>
                  </a:pathLst>
                </a:custGeom>
                <a:solidFill>
                  <a:schemeClr val="tx2">
                    <a:lumMod val="75000"/>
                  </a:schemeClr>
                </a:solidFill>
                <a:ln w="81550"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dirty="0"/>
                </a:p>
              </p:txBody>
            </p:sp>
            <p:grpSp>
              <p:nvGrpSpPr>
                <p:cNvPr id="63" name="Google Shape;968;p35">
                  <a:extLst>
                    <a:ext uri="{FF2B5EF4-FFF2-40B4-BE49-F238E27FC236}">
                      <a16:creationId xmlns:a16="http://schemas.microsoft.com/office/drawing/2014/main" id="{02AABDBF-21F9-592F-0093-2F3E5EF11233}"/>
                    </a:ext>
                  </a:extLst>
                </p:cNvPr>
                <p:cNvGrpSpPr/>
                <p:nvPr/>
              </p:nvGrpSpPr>
              <p:grpSpPr>
                <a:xfrm flipH="1">
                  <a:off x="3028521" y="2170175"/>
                  <a:ext cx="1793100" cy="1395450"/>
                  <a:chOff x="2679963" y="2089625"/>
                  <a:chExt cx="1793100" cy="1395450"/>
                </a:xfrm>
              </p:grpSpPr>
              <p:sp>
                <p:nvSpPr>
                  <p:cNvPr id="69" name="Google Shape;969;p35">
                    <a:extLst>
                      <a:ext uri="{FF2B5EF4-FFF2-40B4-BE49-F238E27FC236}">
                        <a16:creationId xmlns:a16="http://schemas.microsoft.com/office/drawing/2014/main" id="{BECBB42F-79F9-D642-F6F1-451EDA69343E}"/>
                      </a:ext>
                    </a:extLst>
                  </p:cNvPr>
                  <p:cNvSpPr/>
                  <p:nvPr/>
                </p:nvSpPr>
                <p:spPr>
                  <a:xfrm>
                    <a:off x="2735038" y="3293950"/>
                    <a:ext cx="367025" cy="126225"/>
                  </a:xfrm>
                  <a:custGeom>
                    <a:avLst/>
                    <a:gdLst/>
                    <a:ahLst/>
                    <a:cxnLst/>
                    <a:rect l="l" t="t" r="r" b="b"/>
                    <a:pathLst>
                      <a:path w="14681" h="5049" fill="none" extrusionOk="0">
                        <a:moveTo>
                          <a:pt x="0" y="5048"/>
                        </a:moveTo>
                        <a:lnTo>
                          <a:pt x="9633" y="5048"/>
                        </a:lnTo>
                        <a:cubicBezTo>
                          <a:pt x="12419" y="5048"/>
                          <a:pt x="14681" y="2786"/>
                          <a:pt x="14681" y="0"/>
                        </a:cubicBezTo>
                      </a:path>
                    </a:pathLst>
                  </a:custGeom>
                  <a:solidFill>
                    <a:srgbClr val="262344"/>
                  </a:solidFill>
                  <a:ln w="40775"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70" name="Google Shape;970;p35">
                    <a:extLst>
                      <a:ext uri="{FF2B5EF4-FFF2-40B4-BE49-F238E27FC236}">
                        <a16:creationId xmlns:a16="http://schemas.microsoft.com/office/drawing/2014/main" id="{BA1F88A2-7F81-61F7-DC89-D5CDBA3219BA}"/>
                      </a:ext>
                    </a:extLst>
                  </p:cNvPr>
                  <p:cNvSpPr/>
                  <p:nvPr/>
                </p:nvSpPr>
                <p:spPr>
                  <a:xfrm>
                    <a:off x="3102038" y="2089625"/>
                    <a:ext cx="1371025" cy="1204350"/>
                  </a:xfrm>
                  <a:custGeom>
                    <a:avLst/>
                    <a:gdLst/>
                    <a:ahLst/>
                    <a:cxnLst/>
                    <a:rect l="l" t="t" r="r" b="b"/>
                    <a:pathLst>
                      <a:path w="54841" h="48174" fill="none" extrusionOk="0">
                        <a:moveTo>
                          <a:pt x="40958" y="46268"/>
                        </a:moveTo>
                        <a:lnTo>
                          <a:pt x="49793" y="46268"/>
                        </a:lnTo>
                        <a:cubicBezTo>
                          <a:pt x="52579" y="46268"/>
                          <a:pt x="54841" y="44006"/>
                          <a:pt x="54841" y="41220"/>
                        </a:cubicBezTo>
                        <a:lnTo>
                          <a:pt x="54841" y="13490"/>
                        </a:lnTo>
                        <a:cubicBezTo>
                          <a:pt x="54841" y="10704"/>
                          <a:pt x="52579" y="8454"/>
                          <a:pt x="49793" y="8454"/>
                        </a:cubicBezTo>
                        <a:lnTo>
                          <a:pt x="34469" y="8454"/>
                        </a:lnTo>
                        <a:cubicBezTo>
                          <a:pt x="33815" y="8454"/>
                          <a:pt x="33207" y="8145"/>
                          <a:pt x="32814" y="7621"/>
                        </a:cubicBezTo>
                        <a:lnTo>
                          <a:pt x="29064" y="1120"/>
                        </a:lnTo>
                        <a:cubicBezTo>
                          <a:pt x="28254" y="1"/>
                          <a:pt x="26587" y="1"/>
                          <a:pt x="25766" y="1120"/>
                        </a:cubicBezTo>
                        <a:lnTo>
                          <a:pt x="22015" y="7621"/>
                        </a:lnTo>
                        <a:cubicBezTo>
                          <a:pt x="21634" y="8145"/>
                          <a:pt x="21027" y="8454"/>
                          <a:pt x="20372" y="8454"/>
                        </a:cubicBezTo>
                        <a:lnTo>
                          <a:pt x="5037" y="8454"/>
                        </a:lnTo>
                        <a:cubicBezTo>
                          <a:pt x="2251" y="8454"/>
                          <a:pt x="1" y="10704"/>
                          <a:pt x="1" y="13490"/>
                        </a:cubicBezTo>
                        <a:lnTo>
                          <a:pt x="1" y="48173"/>
                        </a:lnTo>
                      </a:path>
                    </a:pathLst>
                  </a:custGeom>
                  <a:solidFill>
                    <a:schemeClr val="accent2"/>
                  </a:solidFill>
                  <a:ln w="40775"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71" name="Google Shape;971;p35">
                    <a:extLst>
                      <a:ext uri="{FF2B5EF4-FFF2-40B4-BE49-F238E27FC236}">
                        <a16:creationId xmlns:a16="http://schemas.microsoft.com/office/drawing/2014/main" id="{3AA85D57-199C-F0C9-1490-4453CB1F3010}"/>
                      </a:ext>
                    </a:extLst>
                  </p:cNvPr>
                  <p:cNvSpPr/>
                  <p:nvPr/>
                </p:nvSpPr>
                <p:spPr>
                  <a:xfrm>
                    <a:off x="2679963" y="3354975"/>
                    <a:ext cx="110175" cy="130100"/>
                  </a:xfrm>
                  <a:custGeom>
                    <a:avLst/>
                    <a:gdLst/>
                    <a:ahLst/>
                    <a:cxnLst/>
                    <a:rect l="l" t="t" r="r" b="b"/>
                    <a:pathLst>
                      <a:path w="4407" h="5204" extrusionOk="0">
                        <a:moveTo>
                          <a:pt x="2287" y="0"/>
                        </a:moveTo>
                        <a:lnTo>
                          <a:pt x="1060" y="1405"/>
                        </a:lnTo>
                        <a:lnTo>
                          <a:pt x="1" y="2631"/>
                        </a:lnTo>
                        <a:lnTo>
                          <a:pt x="2239" y="5203"/>
                        </a:lnTo>
                        <a:lnTo>
                          <a:pt x="4370" y="5203"/>
                        </a:lnTo>
                        <a:lnTo>
                          <a:pt x="2132" y="2631"/>
                        </a:lnTo>
                        <a:lnTo>
                          <a:pt x="4406" y="12"/>
                        </a:lnTo>
                        <a:lnTo>
                          <a:pt x="4394" y="0"/>
                        </a:lnTo>
                        <a:close/>
                      </a:path>
                    </a:pathLst>
                  </a:custGeom>
                  <a:solidFill>
                    <a:srgbClr val="262344"/>
                  </a:solidFill>
                  <a:ln>
                    <a:solidFill>
                      <a:srgbClr val="262344"/>
                    </a:solidFill>
                  </a:ln>
                </p:spPr>
                <p:txBody>
                  <a:bodyPr spcFirstLastPara="1" wrap="square" lIns="121900" tIns="121900" rIns="121900" bIns="121900" anchor="ctr" anchorCtr="0">
                    <a:noAutofit/>
                  </a:bodyPr>
                  <a:lstStyle/>
                  <a:p>
                    <a:endParaRPr sz="2400"/>
                  </a:p>
                </p:txBody>
              </p:sp>
            </p:grpSp>
            <p:grpSp>
              <p:nvGrpSpPr>
                <p:cNvPr id="64" name="Google Shape;972;p35">
                  <a:extLst>
                    <a:ext uri="{FF2B5EF4-FFF2-40B4-BE49-F238E27FC236}">
                      <a16:creationId xmlns:a16="http://schemas.microsoft.com/office/drawing/2014/main" id="{4456715D-FA44-2B18-4E63-467A7DDFFA58}"/>
                    </a:ext>
                  </a:extLst>
                </p:cNvPr>
                <p:cNvGrpSpPr/>
                <p:nvPr/>
              </p:nvGrpSpPr>
              <p:grpSpPr>
                <a:xfrm>
                  <a:off x="3675238" y="1724113"/>
                  <a:ext cx="44675" cy="263450"/>
                  <a:chOff x="3765213" y="1736900"/>
                  <a:chExt cx="44675" cy="263450"/>
                </a:xfrm>
              </p:grpSpPr>
              <p:sp>
                <p:nvSpPr>
                  <p:cNvPr id="65" name="Google Shape;973;p35">
                    <a:extLst>
                      <a:ext uri="{FF2B5EF4-FFF2-40B4-BE49-F238E27FC236}">
                        <a16:creationId xmlns:a16="http://schemas.microsoft.com/office/drawing/2014/main" id="{3A264703-8D7B-7EFA-0060-4BF01B8084FF}"/>
                      </a:ext>
                    </a:extLst>
                  </p:cNvPr>
                  <p:cNvSpPr/>
                  <p:nvPr/>
                </p:nvSpPr>
                <p:spPr>
                  <a:xfrm>
                    <a:off x="37652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66" name="Google Shape;974;p35">
                    <a:extLst>
                      <a:ext uri="{FF2B5EF4-FFF2-40B4-BE49-F238E27FC236}">
                        <a16:creationId xmlns:a16="http://schemas.microsoft.com/office/drawing/2014/main" id="{1AE77E7D-C0F6-12D4-B8CB-496F3FE58001}"/>
                      </a:ext>
                    </a:extLst>
                  </p:cNvPr>
                  <p:cNvSpPr/>
                  <p:nvPr/>
                </p:nvSpPr>
                <p:spPr>
                  <a:xfrm>
                    <a:off x="37652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67" name="Google Shape;975;p35">
                    <a:extLst>
                      <a:ext uri="{FF2B5EF4-FFF2-40B4-BE49-F238E27FC236}">
                        <a16:creationId xmlns:a16="http://schemas.microsoft.com/office/drawing/2014/main" id="{D8523DB6-3642-9974-43A0-B6D2F71D69E9}"/>
                      </a:ext>
                    </a:extLst>
                  </p:cNvPr>
                  <p:cNvSpPr/>
                  <p:nvPr/>
                </p:nvSpPr>
                <p:spPr>
                  <a:xfrm>
                    <a:off x="37652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68" name="Google Shape;976;p35">
                    <a:extLst>
                      <a:ext uri="{FF2B5EF4-FFF2-40B4-BE49-F238E27FC236}">
                        <a16:creationId xmlns:a16="http://schemas.microsoft.com/office/drawing/2014/main" id="{B03E9E76-6B56-1413-A9FE-A7C4C35A182B}"/>
                      </a:ext>
                    </a:extLst>
                  </p:cNvPr>
                  <p:cNvSpPr/>
                  <p:nvPr/>
                </p:nvSpPr>
                <p:spPr>
                  <a:xfrm>
                    <a:off x="37652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grpSp>
          </p:grpSp>
          <p:grpSp>
            <p:nvGrpSpPr>
              <p:cNvPr id="56" name="Graphic 25">
                <a:extLst>
                  <a:ext uri="{FF2B5EF4-FFF2-40B4-BE49-F238E27FC236}">
                    <a16:creationId xmlns:a16="http://schemas.microsoft.com/office/drawing/2014/main" id="{D8955264-997E-D5B1-0815-64ED7AAFE77C}"/>
                  </a:ext>
                </a:extLst>
              </p:cNvPr>
              <p:cNvGrpSpPr/>
              <p:nvPr/>
            </p:nvGrpSpPr>
            <p:grpSpPr>
              <a:xfrm>
                <a:off x="5257198" y="4649563"/>
                <a:ext cx="321545" cy="295851"/>
                <a:chOff x="6686563" y="4420050"/>
                <a:chExt cx="370712" cy="341090"/>
              </a:xfrm>
              <a:solidFill>
                <a:schemeClr val="bg1"/>
              </a:solidFill>
            </p:grpSpPr>
            <p:sp>
              <p:nvSpPr>
                <p:cNvPr id="57" name="Freeform: Shape 56">
                  <a:extLst>
                    <a:ext uri="{FF2B5EF4-FFF2-40B4-BE49-F238E27FC236}">
                      <a16:creationId xmlns:a16="http://schemas.microsoft.com/office/drawing/2014/main" id="{72A9C9A7-C656-7B90-2AC8-93EE069058BD}"/>
                    </a:ext>
                  </a:extLst>
                </p:cNvPr>
                <p:cNvSpPr/>
                <p:nvPr/>
              </p:nvSpPr>
              <p:spPr>
                <a:xfrm>
                  <a:off x="6703518" y="4468627"/>
                  <a:ext cx="337375" cy="219456"/>
                </a:xfrm>
                <a:custGeom>
                  <a:avLst/>
                  <a:gdLst>
                    <a:gd name="connsiteX0" fmla="*/ 0 w 337375"/>
                    <a:gd name="connsiteY0" fmla="*/ 0 h 219456"/>
                    <a:gd name="connsiteX1" fmla="*/ 0 w 337375"/>
                    <a:gd name="connsiteY1" fmla="*/ 219456 h 219456"/>
                    <a:gd name="connsiteX2" fmla="*/ 337375 w 337375"/>
                    <a:gd name="connsiteY2" fmla="*/ 219456 h 219456"/>
                    <a:gd name="connsiteX3" fmla="*/ 337375 w 337375"/>
                    <a:gd name="connsiteY3" fmla="*/ 0 h 219456"/>
                    <a:gd name="connsiteX4" fmla="*/ 0 w 337375"/>
                    <a:gd name="connsiteY4" fmla="*/ 0 h 219456"/>
                    <a:gd name="connsiteX5" fmla="*/ 266319 w 337375"/>
                    <a:gd name="connsiteY5" fmla="*/ 107537 h 219456"/>
                    <a:gd name="connsiteX6" fmla="*/ 259937 w 337375"/>
                    <a:gd name="connsiteY6" fmla="*/ 101156 h 219456"/>
                    <a:gd name="connsiteX7" fmla="*/ 259937 w 337375"/>
                    <a:gd name="connsiteY7" fmla="*/ 69628 h 219456"/>
                    <a:gd name="connsiteX8" fmla="*/ 182594 w 337375"/>
                    <a:gd name="connsiteY8" fmla="*/ 146971 h 219456"/>
                    <a:gd name="connsiteX9" fmla="*/ 173546 w 337375"/>
                    <a:gd name="connsiteY9" fmla="*/ 146971 h 219456"/>
                    <a:gd name="connsiteX10" fmla="*/ 146304 w 337375"/>
                    <a:gd name="connsiteY10" fmla="*/ 119729 h 219456"/>
                    <a:gd name="connsiteX11" fmla="*/ 78296 w 337375"/>
                    <a:gd name="connsiteY11" fmla="*/ 187738 h 219456"/>
                    <a:gd name="connsiteX12" fmla="*/ 73819 w 337375"/>
                    <a:gd name="connsiteY12" fmla="*/ 189643 h 219456"/>
                    <a:gd name="connsiteX13" fmla="*/ 69342 w 337375"/>
                    <a:gd name="connsiteY13" fmla="*/ 187738 h 219456"/>
                    <a:gd name="connsiteX14" fmla="*/ 69342 w 337375"/>
                    <a:gd name="connsiteY14" fmla="*/ 178689 h 219456"/>
                    <a:gd name="connsiteX15" fmla="*/ 141827 w 337375"/>
                    <a:gd name="connsiteY15" fmla="*/ 106204 h 219456"/>
                    <a:gd name="connsiteX16" fmla="*/ 150876 w 337375"/>
                    <a:gd name="connsiteY16" fmla="*/ 106204 h 219456"/>
                    <a:gd name="connsiteX17" fmla="*/ 178117 w 337375"/>
                    <a:gd name="connsiteY17" fmla="*/ 133445 h 219456"/>
                    <a:gd name="connsiteX18" fmla="*/ 252031 w 337375"/>
                    <a:gd name="connsiteY18" fmla="*/ 59531 h 219456"/>
                    <a:gd name="connsiteX19" fmla="*/ 218694 w 337375"/>
                    <a:gd name="connsiteY19" fmla="*/ 59531 h 219456"/>
                    <a:gd name="connsiteX20" fmla="*/ 212312 w 337375"/>
                    <a:gd name="connsiteY20" fmla="*/ 53150 h 219456"/>
                    <a:gd name="connsiteX21" fmla="*/ 218694 w 337375"/>
                    <a:gd name="connsiteY21" fmla="*/ 46768 h 219456"/>
                    <a:gd name="connsiteX22" fmla="*/ 266414 w 337375"/>
                    <a:gd name="connsiteY22" fmla="*/ 46768 h 219456"/>
                    <a:gd name="connsiteX23" fmla="*/ 272796 w 337375"/>
                    <a:gd name="connsiteY23" fmla="*/ 53150 h 219456"/>
                    <a:gd name="connsiteX24" fmla="*/ 272796 w 337375"/>
                    <a:gd name="connsiteY24" fmla="*/ 101156 h 219456"/>
                    <a:gd name="connsiteX25" fmla="*/ 266319 w 337375"/>
                    <a:gd name="connsiteY25" fmla="*/ 107537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7375" h="219456">
                      <a:moveTo>
                        <a:pt x="0" y="0"/>
                      </a:moveTo>
                      <a:lnTo>
                        <a:pt x="0" y="219456"/>
                      </a:lnTo>
                      <a:lnTo>
                        <a:pt x="337375" y="219456"/>
                      </a:lnTo>
                      <a:lnTo>
                        <a:pt x="337375" y="0"/>
                      </a:lnTo>
                      <a:lnTo>
                        <a:pt x="0" y="0"/>
                      </a:lnTo>
                      <a:close/>
                      <a:moveTo>
                        <a:pt x="266319" y="107537"/>
                      </a:moveTo>
                      <a:cubicBezTo>
                        <a:pt x="262795" y="107537"/>
                        <a:pt x="259937" y="104680"/>
                        <a:pt x="259937" y="101156"/>
                      </a:cubicBezTo>
                      <a:lnTo>
                        <a:pt x="259937" y="69628"/>
                      </a:lnTo>
                      <a:lnTo>
                        <a:pt x="182594" y="146971"/>
                      </a:lnTo>
                      <a:cubicBezTo>
                        <a:pt x="180118" y="149447"/>
                        <a:pt x="176022" y="149447"/>
                        <a:pt x="173546" y="146971"/>
                      </a:cubicBezTo>
                      <a:lnTo>
                        <a:pt x="146304" y="119729"/>
                      </a:lnTo>
                      <a:lnTo>
                        <a:pt x="78296" y="187738"/>
                      </a:lnTo>
                      <a:cubicBezTo>
                        <a:pt x="77057" y="188976"/>
                        <a:pt x="75438" y="189643"/>
                        <a:pt x="73819" y="189643"/>
                      </a:cubicBezTo>
                      <a:cubicBezTo>
                        <a:pt x="72199" y="189643"/>
                        <a:pt x="70580" y="188976"/>
                        <a:pt x="69342" y="187738"/>
                      </a:cubicBezTo>
                      <a:cubicBezTo>
                        <a:pt x="66865" y="185261"/>
                        <a:pt x="66865" y="181166"/>
                        <a:pt x="69342" y="178689"/>
                      </a:cubicBezTo>
                      <a:lnTo>
                        <a:pt x="141827" y="106204"/>
                      </a:lnTo>
                      <a:cubicBezTo>
                        <a:pt x="144304" y="103727"/>
                        <a:pt x="148399" y="103727"/>
                        <a:pt x="150876" y="106204"/>
                      </a:cubicBezTo>
                      <a:lnTo>
                        <a:pt x="178117" y="133445"/>
                      </a:lnTo>
                      <a:lnTo>
                        <a:pt x="252031" y="59531"/>
                      </a:lnTo>
                      <a:lnTo>
                        <a:pt x="218694" y="59531"/>
                      </a:lnTo>
                      <a:cubicBezTo>
                        <a:pt x="215170" y="59531"/>
                        <a:pt x="212312" y="56674"/>
                        <a:pt x="212312" y="53150"/>
                      </a:cubicBezTo>
                      <a:cubicBezTo>
                        <a:pt x="212312" y="49625"/>
                        <a:pt x="215170" y="46768"/>
                        <a:pt x="218694" y="46768"/>
                      </a:cubicBezTo>
                      <a:lnTo>
                        <a:pt x="266414" y="46768"/>
                      </a:lnTo>
                      <a:cubicBezTo>
                        <a:pt x="269938" y="46768"/>
                        <a:pt x="272796" y="49625"/>
                        <a:pt x="272796" y="53150"/>
                      </a:cubicBezTo>
                      <a:lnTo>
                        <a:pt x="272796" y="101156"/>
                      </a:lnTo>
                      <a:cubicBezTo>
                        <a:pt x="272701" y="104680"/>
                        <a:pt x="269843" y="107537"/>
                        <a:pt x="266319" y="107537"/>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35073810-99F0-D148-9873-70AE018D80A2}"/>
                    </a:ext>
                  </a:extLst>
                </p:cNvPr>
                <p:cNvSpPr/>
                <p:nvPr/>
              </p:nvSpPr>
              <p:spPr>
                <a:xfrm>
                  <a:off x="6703518" y="4699037"/>
                  <a:ext cx="337375" cy="62103"/>
                </a:xfrm>
                <a:custGeom>
                  <a:avLst/>
                  <a:gdLst>
                    <a:gd name="connsiteX0" fmla="*/ 0 w 337375"/>
                    <a:gd name="connsiteY0" fmla="*/ 5906 h 62103"/>
                    <a:gd name="connsiteX1" fmla="*/ 0 w 337375"/>
                    <a:gd name="connsiteY1" fmla="*/ 0 h 62103"/>
                    <a:gd name="connsiteX2" fmla="*/ 0 w 337375"/>
                    <a:gd name="connsiteY2" fmla="*/ 0 h 62103"/>
                    <a:gd name="connsiteX3" fmla="*/ 0 w 337375"/>
                    <a:gd name="connsiteY3" fmla="*/ 11716 h 62103"/>
                    <a:gd name="connsiteX4" fmla="*/ 162306 w 337375"/>
                    <a:gd name="connsiteY4" fmla="*/ 11716 h 62103"/>
                    <a:gd name="connsiteX5" fmla="*/ 162306 w 337375"/>
                    <a:gd name="connsiteY5" fmla="*/ 20098 h 62103"/>
                    <a:gd name="connsiteX6" fmla="*/ 133064 w 337375"/>
                    <a:gd name="connsiteY6" fmla="*/ 49340 h 62103"/>
                    <a:gd name="connsiteX7" fmla="*/ 66008 w 337375"/>
                    <a:gd name="connsiteY7" fmla="*/ 49340 h 62103"/>
                    <a:gd name="connsiteX8" fmla="*/ 66008 w 337375"/>
                    <a:gd name="connsiteY8" fmla="*/ 62103 h 62103"/>
                    <a:gd name="connsiteX9" fmla="*/ 271367 w 337375"/>
                    <a:gd name="connsiteY9" fmla="*/ 62103 h 62103"/>
                    <a:gd name="connsiteX10" fmla="*/ 271367 w 337375"/>
                    <a:gd name="connsiteY10" fmla="*/ 49340 h 62103"/>
                    <a:gd name="connsiteX11" fmla="*/ 204311 w 337375"/>
                    <a:gd name="connsiteY11" fmla="*/ 49340 h 62103"/>
                    <a:gd name="connsiteX12" fmla="*/ 175070 w 337375"/>
                    <a:gd name="connsiteY12" fmla="*/ 20098 h 62103"/>
                    <a:gd name="connsiteX13" fmla="*/ 175070 w 337375"/>
                    <a:gd name="connsiteY13" fmla="*/ 11716 h 62103"/>
                    <a:gd name="connsiteX14" fmla="*/ 337375 w 337375"/>
                    <a:gd name="connsiteY14" fmla="*/ 11716 h 62103"/>
                    <a:gd name="connsiteX15" fmla="*/ 337375 w 337375"/>
                    <a:gd name="connsiteY15" fmla="*/ 0 h 62103"/>
                    <a:gd name="connsiteX16" fmla="*/ 337375 w 337375"/>
                    <a:gd name="connsiteY16" fmla="*/ 0 h 62103"/>
                    <a:gd name="connsiteX17" fmla="*/ 337375 w 337375"/>
                    <a:gd name="connsiteY17" fmla="*/ 5906 h 62103"/>
                    <a:gd name="connsiteX18" fmla="*/ 0 w 337375"/>
                    <a:gd name="connsiteY18" fmla="*/ 5906 h 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375" h="62103">
                      <a:moveTo>
                        <a:pt x="0" y="5906"/>
                      </a:moveTo>
                      <a:lnTo>
                        <a:pt x="0" y="0"/>
                      </a:lnTo>
                      <a:lnTo>
                        <a:pt x="0" y="0"/>
                      </a:lnTo>
                      <a:lnTo>
                        <a:pt x="0" y="11716"/>
                      </a:lnTo>
                      <a:lnTo>
                        <a:pt x="162306" y="11716"/>
                      </a:lnTo>
                      <a:lnTo>
                        <a:pt x="162306" y="20098"/>
                      </a:lnTo>
                      <a:cubicBezTo>
                        <a:pt x="162306" y="36290"/>
                        <a:pt x="149162" y="49340"/>
                        <a:pt x="133064" y="49340"/>
                      </a:cubicBezTo>
                      <a:lnTo>
                        <a:pt x="66008" y="49340"/>
                      </a:lnTo>
                      <a:lnTo>
                        <a:pt x="66008" y="62103"/>
                      </a:lnTo>
                      <a:lnTo>
                        <a:pt x="271367" y="62103"/>
                      </a:lnTo>
                      <a:lnTo>
                        <a:pt x="271367" y="49340"/>
                      </a:lnTo>
                      <a:lnTo>
                        <a:pt x="204311" y="49340"/>
                      </a:lnTo>
                      <a:cubicBezTo>
                        <a:pt x="188119" y="49340"/>
                        <a:pt x="175070" y="36195"/>
                        <a:pt x="175070" y="20098"/>
                      </a:cubicBezTo>
                      <a:lnTo>
                        <a:pt x="175070" y="11716"/>
                      </a:lnTo>
                      <a:lnTo>
                        <a:pt x="337375" y="11716"/>
                      </a:lnTo>
                      <a:lnTo>
                        <a:pt x="337375" y="0"/>
                      </a:lnTo>
                      <a:lnTo>
                        <a:pt x="337375" y="0"/>
                      </a:lnTo>
                      <a:lnTo>
                        <a:pt x="337375" y="5906"/>
                      </a:lnTo>
                      <a:lnTo>
                        <a:pt x="0" y="5906"/>
                      </a:ln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F6802C8-19EB-4078-104A-F25D3413734C}"/>
                    </a:ext>
                  </a:extLst>
                </p:cNvPr>
                <p:cNvSpPr/>
                <p:nvPr/>
              </p:nvSpPr>
              <p:spPr>
                <a:xfrm>
                  <a:off x="6686563" y="4420050"/>
                  <a:ext cx="370712" cy="48577"/>
                </a:xfrm>
                <a:custGeom>
                  <a:avLst/>
                  <a:gdLst>
                    <a:gd name="connsiteX0" fmla="*/ 370713 w 370712"/>
                    <a:gd name="connsiteY0" fmla="*/ 48577 h 48577"/>
                    <a:gd name="connsiteX1" fmla="*/ 370713 w 370712"/>
                    <a:gd name="connsiteY1" fmla="*/ 0 h 48577"/>
                    <a:gd name="connsiteX2" fmla="*/ 0 w 370712"/>
                    <a:gd name="connsiteY2" fmla="*/ 0 h 48577"/>
                    <a:gd name="connsiteX3" fmla="*/ 0 w 370712"/>
                    <a:gd name="connsiteY3" fmla="*/ 48577 h 48577"/>
                    <a:gd name="connsiteX4" fmla="*/ 16954 w 370712"/>
                    <a:gd name="connsiteY4" fmla="*/ 37338 h 48577"/>
                    <a:gd name="connsiteX5" fmla="*/ 354330 w 370712"/>
                    <a:gd name="connsiteY5" fmla="*/ 37338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12" h="48577">
                      <a:moveTo>
                        <a:pt x="370713" y="48577"/>
                      </a:moveTo>
                      <a:lnTo>
                        <a:pt x="370713" y="0"/>
                      </a:lnTo>
                      <a:lnTo>
                        <a:pt x="0" y="0"/>
                      </a:lnTo>
                      <a:lnTo>
                        <a:pt x="0" y="48577"/>
                      </a:lnTo>
                      <a:lnTo>
                        <a:pt x="16954" y="37338"/>
                      </a:lnTo>
                      <a:lnTo>
                        <a:pt x="354330" y="37338"/>
                      </a:ln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F33F4925-1766-6916-08C5-FE5ABCCF3BF0}"/>
                    </a:ext>
                  </a:extLst>
                </p:cNvPr>
                <p:cNvSpPr/>
                <p:nvPr/>
              </p:nvSpPr>
              <p:spPr>
                <a:xfrm>
                  <a:off x="6703518" y="4699132"/>
                  <a:ext cx="337375" cy="5905"/>
                </a:xfrm>
                <a:custGeom>
                  <a:avLst/>
                  <a:gdLst>
                    <a:gd name="connsiteX0" fmla="*/ 0 w 337375"/>
                    <a:gd name="connsiteY0" fmla="*/ 0 h 5905"/>
                    <a:gd name="connsiteX1" fmla="*/ 337376 w 337375"/>
                    <a:gd name="connsiteY1" fmla="*/ 0 h 5905"/>
                    <a:gd name="connsiteX2" fmla="*/ 337376 w 337375"/>
                    <a:gd name="connsiteY2" fmla="*/ 5906 h 5905"/>
                    <a:gd name="connsiteX3" fmla="*/ 0 w 337375"/>
                    <a:gd name="connsiteY3" fmla="*/ 5906 h 5905"/>
                  </a:gdLst>
                  <a:ahLst/>
                  <a:cxnLst>
                    <a:cxn ang="0">
                      <a:pos x="connsiteX0" y="connsiteY0"/>
                    </a:cxn>
                    <a:cxn ang="0">
                      <a:pos x="connsiteX1" y="connsiteY1"/>
                    </a:cxn>
                    <a:cxn ang="0">
                      <a:pos x="connsiteX2" y="connsiteY2"/>
                    </a:cxn>
                    <a:cxn ang="0">
                      <a:pos x="connsiteX3" y="connsiteY3"/>
                    </a:cxn>
                  </a:cxnLst>
                  <a:rect l="l" t="t" r="r" b="b"/>
                  <a:pathLst>
                    <a:path w="337375" h="5905">
                      <a:moveTo>
                        <a:pt x="0" y="0"/>
                      </a:moveTo>
                      <a:lnTo>
                        <a:pt x="337376" y="0"/>
                      </a:lnTo>
                      <a:lnTo>
                        <a:pt x="337376" y="5906"/>
                      </a:lnTo>
                      <a:lnTo>
                        <a:pt x="0" y="5906"/>
                      </a:lnTo>
                      <a:close/>
                    </a:path>
                  </a:pathLst>
                </a:custGeom>
                <a:grpFill/>
                <a:ln w="9525" cap="flat">
                  <a:noFill/>
                  <a:prstDash val="solid"/>
                  <a:miter/>
                </a:ln>
              </p:spPr>
              <p:txBody>
                <a:bodyPr rtlCol="0" anchor="ctr"/>
                <a:lstStyle/>
                <a:p>
                  <a:endParaRPr lang="en-US"/>
                </a:p>
              </p:txBody>
            </p:sp>
          </p:grpSp>
        </p:grpSp>
        <p:sp>
          <p:nvSpPr>
            <p:cNvPr id="91" name="TextBox 90">
              <a:extLst>
                <a:ext uri="{FF2B5EF4-FFF2-40B4-BE49-F238E27FC236}">
                  <a16:creationId xmlns:a16="http://schemas.microsoft.com/office/drawing/2014/main" id="{2EA028B4-CADA-96AD-48DC-82A539935216}"/>
                </a:ext>
              </a:extLst>
            </p:cNvPr>
            <p:cNvSpPr txBox="1"/>
            <p:nvPr/>
          </p:nvSpPr>
          <p:spPr>
            <a:xfrm>
              <a:off x="4980484" y="3607470"/>
              <a:ext cx="1651494" cy="523220"/>
            </a:xfrm>
            <a:prstGeom prst="rect">
              <a:avLst/>
            </a:prstGeom>
            <a:noFill/>
          </p:spPr>
          <p:txBody>
            <a:bodyPr wrap="square">
              <a:spAutoFit/>
            </a:bodyPr>
            <a:lstStyle/>
            <a:p>
              <a:pPr algn="ctr" rtl="1">
                <a:lnSpc>
                  <a:spcPct val="200000"/>
                </a:lnSpc>
              </a:pPr>
              <a:r>
                <a:rPr lang="en-US" sz="1600" b="1" dirty="0">
                  <a:latin typeface="Times New Roman" panose="02020603050405020304" pitchFamily="18" charset="0"/>
                  <a:cs typeface="Times New Roman" panose="02020603050405020304" pitchFamily="18" charset="0"/>
                </a:rPr>
                <a:t>subject title</a:t>
              </a:r>
              <a:endParaRPr lang="fa-IR" sz="1600" dirty="0">
                <a:latin typeface="Lalezar" panose="00000500000000000000" pitchFamily="50" charset="-78"/>
                <a:cs typeface="Lalezar" panose="00000500000000000000" pitchFamily="50" charset="-78"/>
              </a:endParaRPr>
            </a:p>
          </p:txBody>
        </p:sp>
      </p:grpSp>
      <p:grpSp>
        <p:nvGrpSpPr>
          <p:cNvPr id="9" name="Group 8">
            <a:extLst>
              <a:ext uri="{FF2B5EF4-FFF2-40B4-BE49-F238E27FC236}">
                <a16:creationId xmlns:a16="http://schemas.microsoft.com/office/drawing/2014/main" id="{661872CC-5223-121D-FB3C-E7A188F2613C}"/>
              </a:ext>
            </a:extLst>
          </p:cNvPr>
          <p:cNvGrpSpPr/>
          <p:nvPr/>
        </p:nvGrpSpPr>
        <p:grpSpPr>
          <a:xfrm>
            <a:off x="3119778" y="3031210"/>
            <a:ext cx="2180734" cy="2328630"/>
            <a:chOff x="3119778" y="3031210"/>
            <a:chExt cx="2180734" cy="2328630"/>
          </a:xfrm>
        </p:grpSpPr>
        <p:grpSp>
          <p:nvGrpSpPr>
            <p:cNvPr id="72" name="Group 71">
              <a:extLst>
                <a:ext uri="{FF2B5EF4-FFF2-40B4-BE49-F238E27FC236}">
                  <a16:creationId xmlns:a16="http://schemas.microsoft.com/office/drawing/2014/main" id="{612C19C4-A20B-2A11-8E73-F39E460C5873}"/>
                </a:ext>
              </a:extLst>
            </p:cNvPr>
            <p:cNvGrpSpPr/>
            <p:nvPr/>
          </p:nvGrpSpPr>
          <p:grpSpPr>
            <a:xfrm>
              <a:off x="3187713" y="3031210"/>
              <a:ext cx="2112799" cy="2328630"/>
              <a:chOff x="2472875" y="3186687"/>
              <a:chExt cx="2112799" cy="2328630"/>
            </a:xfrm>
          </p:grpSpPr>
          <p:sp>
            <p:nvSpPr>
              <p:cNvPr id="73" name="Google Shape;952;p35">
                <a:extLst>
                  <a:ext uri="{FF2B5EF4-FFF2-40B4-BE49-F238E27FC236}">
                    <a16:creationId xmlns:a16="http://schemas.microsoft.com/office/drawing/2014/main" id="{E059743B-3058-85ED-06B1-ABD4F0B0DD3F}"/>
                  </a:ext>
                </a:extLst>
              </p:cNvPr>
              <p:cNvSpPr/>
              <p:nvPr/>
            </p:nvSpPr>
            <p:spPr>
              <a:xfrm>
                <a:off x="3107436" y="3186687"/>
                <a:ext cx="610642" cy="610642"/>
              </a:xfrm>
              <a:custGeom>
                <a:avLst/>
                <a:gdLst/>
                <a:ahLst/>
                <a:cxnLst/>
                <a:rect l="l" t="t" r="r" b="b"/>
                <a:pathLst>
                  <a:path w="20730" h="20730" extrusionOk="0">
                    <a:moveTo>
                      <a:pt x="10371" y="1"/>
                    </a:moveTo>
                    <a:cubicBezTo>
                      <a:pt x="4644" y="1"/>
                      <a:pt x="1" y="4644"/>
                      <a:pt x="1" y="10371"/>
                    </a:cubicBezTo>
                    <a:cubicBezTo>
                      <a:pt x="1" y="16086"/>
                      <a:pt x="4644" y="20730"/>
                      <a:pt x="10371" y="20730"/>
                    </a:cubicBezTo>
                    <a:cubicBezTo>
                      <a:pt x="16086" y="20730"/>
                      <a:pt x="20729" y="16086"/>
                      <a:pt x="20729" y="10371"/>
                    </a:cubicBezTo>
                    <a:cubicBezTo>
                      <a:pt x="20729" y="4644"/>
                      <a:pt x="16086" y="1"/>
                      <a:pt x="10371" y="1"/>
                    </a:cubicBezTo>
                    <a:close/>
                  </a:path>
                </a:pathLst>
              </a:custGeom>
              <a:solidFill>
                <a:srgbClr val="262344"/>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74" name="Google Shape;953;p35">
                <a:extLst>
                  <a:ext uri="{FF2B5EF4-FFF2-40B4-BE49-F238E27FC236}">
                    <a16:creationId xmlns:a16="http://schemas.microsoft.com/office/drawing/2014/main" id="{696B3BA1-C8D1-44E9-D6B9-F0FD4680E86B}"/>
                  </a:ext>
                </a:extLst>
              </p:cNvPr>
              <p:cNvSpPr/>
              <p:nvPr/>
            </p:nvSpPr>
            <p:spPr>
              <a:xfrm>
                <a:off x="3412905" y="3255439"/>
                <a:ext cx="423002" cy="659747"/>
              </a:xfrm>
              <a:custGeom>
                <a:avLst/>
                <a:gdLst/>
                <a:ahLst/>
                <a:cxnLst/>
                <a:rect l="l" t="t" r="r" b="b"/>
                <a:pathLst>
                  <a:path w="14360" h="22397" fill="none" extrusionOk="0">
                    <a:moveTo>
                      <a:pt x="11907" y="1"/>
                    </a:moveTo>
                    <a:cubicBezTo>
                      <a:pt x="13455" y="2298"/>
                      <a:pt x="14360" y="5061"/>
                      <a:pt x="14360" y="8037"/>
                    </a:cubicBezTo>
                    <a:cubicBezTo>
                      <a:pt x="14360" y="15967"/>
                      <a:pt x="7930" y="22396"/>
                      <a:pt x="1" y="22396"/>
                    </a:cubicBezTo>
                  </a:path>
                </a:pathLst>
              </a:custGeom>
              <a:solidFill>
                <a:srgbClr val="0157D8"/>
              </a:solidFill>
              <a:ln w="81550" cap="flat" cmpd="sng">
                <a:solidFill>
                  <a:srgbClr val="0157D8"/>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75" name="Google Shape;954;p35">
                <a:extLst>
                  <a:ext uri="{FF2B5EF4-FFF2-40B4-BE49-F238E27FC236}">
                    <a16:creationId xmlns:a16="http://schemas.microsoft.com/office/drawing/2014/main" id="{C16003A1-F804-605E-46FD-8345DF51783A}"/>
                  </a:ext>
                </a:extLst>
              </p:cNvPr>
              <p:cNvGrpSpPr/>
              <p:nvPr/>
            </p:nvGrpSpPr>
            <p:grpSpPr>
              <a:xfrm>
                <a:off x="2472875" y="3344370"/>
                <a:ext cx="2112799" cy="1643845"/>
                <a:chOff x="1597088" y="2023550"/>
                <a:chExt cx="1793125" cy="1395125"/>
              </a:xfrm>
              <a:solidFill>
                <a:srgbClr val="004C9A"/>
              </a:solidFill>
            </p:grpSpPr>
            <p:sp>
              <p:nvSpPr>
                <p:cNvPr id="82" name="Google Shape;955;p35">
                  <a:extLst>
                    <a:ext uri="{FF2B5EF4-FFF2-40B4-BE49-F238E27FC236}">
                      <a16:creationId xmlns:a16="http://schemas.microsoft.com/office/drawing/2014/main" id="{100BC29E-70FF-AA52-A624-D3D48B411B22}"/>
                    </a:ext>
                  </a:extLst>
                </p:cNvPr>
                <p:cNvSpPr/>
                <p:nvPr/>
              </p:nvSpPr>
              <p:spPr>
                <a:xfrm>
                  <a:off x="2968088" y="2088450"/>
                  <a:ext cx="367050" cy="126225"/>
                </a:xfrm>
                <a:custGeom>
                  <a:avLst/>
                  <a:gdLst/>
                  <a:ahLst/>
                  <a:cxnLst/>
                  <a:rect l="l" t="t" r="r" b="b"/>
                  <a:pathLst>
                    <a:path w="14682" h="5049" fill="none" extrusionOk="0">
                      <a:moveTo>
                        <a:pt x="14681" y="0"/>
                      </a:moveTo>
                      <a:lnTo>
                        <a:pt x="5037" y="0"/>
                      </a:lnTo>
                      <a:cubicBezTo>
                        <a:pt x="2251" y="0"/>
                        <a:pt x="1" y="2262"/>
                        <a:pt x="1" y="5048"/>
                      </a:cubicBezTo>
                    </a:path>
                  </a:pathLst>
                </a:custGeom>
                <a:solidFill>
                  <a:srgbClr val="262344"/>
                </a:solidFill>
                <a:ln w="40775"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83" name="Google Shape;956;p35">
                  <a:extLst>
                    <a:ext uri="{FF2B5EF4-FFF2-40B4-BE49-F238E27FC236}">
                      <a16:creationId xmlns:a16="http://schemas.microsoft.com/office/drawing/2014/main" id="{9D282C37-AE82-5F27-376A-D6A55EC257E3}"/>
                    </a:ext>
                  </a:extLst>
                </p:cNvPr>
                <p:cNvSpPr/>
                <p:nvPr/>
              </p:nvSpPr>
              <p:spPr>
                <a:xfrm>
                  <a:off x="1597088" y="2214650"/>
                  <a:ext cx="1371025" cy="1204025"/>
                </a:xfrm>
                <a:custGeom>
                  <a:avLst/>
                  <a:gdLst/>
                  <a:ahLst/>
                  <a:cxnLst/>
                  <a:rect l="l" t="t" r="r" b="b"/>
                  <a:pathLst>
                    <a:path w="54841" h="48161" fill="none" extrusionOk="0">
                      <a:moveTo>
                        <a:pt x="13872" y="1905"/>
                      </a:moveTo>
                      <a:lnTo>
                        <a:pt x="5037" y="1905"/>
                      </a:lnTo>
                      <a:cubicBezTo>
                        <a:pt x="2251" y="1905"/>
                        <a:pt x="1" y="4167"/>
                        <a:pt x="1" y="6954"/>
                      </a:cubicBezTo>
                      <a:lnTo>
                        <a:pt x="1" y="34671"/>
                      </a:lnTo>
                      <a:cubicBezTo>
                        <a:pt x="1" y="37457"/>
                        <a:pt x="2251" y="39719"/>
                        <a:pt x="5037" y="39719"/>
                      </a:cubicBezTo>
                      <a:lnTo>
                        <a:pt x="20372" y="39719"/>
                      </a:lnTo>
                      <a:cubicBezTo>
                        <a:pt x="21015" y="39719"/>
                        <a:pt x="21634" y="40029"/>
                        <a:pt x="22015" y="40553"/>
                      </a:cubicBezTo>
                      <a:lnTo>
                        <a:pt x="25766" y="47054"/>
                      </a:lnTo>
                      <a:cubicBezTo>
                        <a:pt x="26587" y="48161"/>
                        <a:pt x="28254" y="48161"/>
                        <a:pt x="29064" y="47054"/>
                      </a:cubicBezTo>
                      <a:lnTo>
                        <a:pt x="32814" y="40553"/>
                      </a:lnTo>
                      <a:cubicBezTo>
                        <a:pt x="33207" y="40029"/>
                        <a:pt x="33815" y="39719"/>
                        <a:pt x="34469" y="39719"/>
                      </a:cubicBezTo>
                      <a:lnTo>
                        <a:pt x="49793" y="39719"/>
                      </a:lnTo>
                      <a:cubicBezTo>
                        <a:pt x="52579" y="39719"/>
                        <a:pt x="54841" y="37457"/>
                        <a:pt x="54841" y="34671"/>
                      </a:cubicBezTo>
                      <a:lnTo>
                        <a:pt x="54841" y="0"/>
                      </a:lnTo>
                    </a:path>
                  </a:pathLst>
                </a:custGeom>
                <a:solidFill>
                  <a:srgbClr val="55606E"/>
                </a:solidFill>
                <a:ln w="40775" cap="flat" cmpd="sng">
                  <a:solidFill>
                    <a:srgbClr val="262344"/>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84" name="Google Shape;957;p35">
                  <a:extLst>
                    <a:ext uri="{FF2B5EF4-FFF2-40B4-BE49-F238E27FC236}">
                      <a16:creationId xmlns:a16="http://schemas.microsoft.com/office/drawing/2014/main" id="{1F083874-81FB-E556-75E0-425218460201}"/>
                    </a:ext>
                  </a:extLst>
                </p:cNvPr>
                <p:cNvSpPr/>
                <p:nvPr/>
              </p:nvSpPr>
              <p:spPr>
                <a:xfrm>
                  <a:off x="3280038" y="2023550"/>
                  <a:ext cx="110175" cy="129800"/>
                </a:xfrm>
                <a:custGeom>
                  <a:avLst/>
                  <a:gdLst/>
                  <a:ahLst/>
                  <a:cxnLst/>
                  <a:rect l="l" t="t" r="r" b="b"/>
                  <a:pathLst>
                    <a:path w="4407" h="5192" extrusionOk="0">
                      <a:moveTo>
                        <a:pt x="25" y="0"/>
                      </a:moveTo>
                      <a:lnTo>
                        <a:pt x="2263" y="2572"/>
                      </a:lnTo>
                      <a:lnTo>
                        <a:pt x="1" y="5180"/>
                      </a:lnTo>
                      <a:lnTo>
                        <a:pt x="13" y="5192"/>
                      </a:lnTo>
                      <a:lnTo>
                        <a:pt x="2120" y="5192"/>
                      </a:lnTo>
                      <a:lnTo>
                        <a:pt x="3334" y="3799"/>
                      </a:lnTo>
                      <a:lnTo>
                        <a:pt x="4406" y="2572"/>
                      </a:lnTo>
                      <a:lnTo>
                        <a:pt x="2168" y="0"/>
                      </a:lnTo>
                      <a:close/>
                    </a:path>
                  </a:pathLst>
                </a:custGeom>
                <a:solidFill>
                  <a:srgbClr val="262344"/>
                </a:solidFill>
                <a:ln w="9525" cap="flat" cmpd="sng">
                  <a:solidFill>
                    <a:srgbClr val="26234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 name="Google Shape;958;p35">
                <a:extLst>
                  <a:ext uri="{FF2B5EF4-FFF2-40B4-BE49-F238E27FC236}">
                    <a16:creationId xmlns:a16="http://schemas.microsoft.com/office/drawing/2014/main" id="{98C7C72E-413A-CABC-0BC3-19AE8C01E560}"/>
                  </a:ext>
                </a:extLst>
              </p:cNvPr>
              <p:cNvGrpSpPr/>
              <p:nvPr/>
            </p:nvGrpSpPr>
            <p:grpSpPr>
              <a:xfrm>
                <a:off x="3254441" y="5204900"/>
                <a:ext cx="52286" cy="310417"/>
                <a:chOff x="2260263" y="3508250"/>
                <a:chExt cx="44375" cy="263450"/>
              </a:xfrm>
              <a:solidFill>
                <a:srgbClr val="004C9A"/>
              </a:solidFill>
            </p:grpSpPr>
            <p:sp>
              <p:nvSpPr>
                <p:cNvPr id="78" name="Google Shape;959;p35">
                  <a:extLst>
                    <a:ext uri="{FF2B5EF4-FFF2-40B4-BE49-F238E27FC236}">
                      <a16:creationId xmlns:a16="http://schemas.microsoft.com/office/drawing/2014/main" id="{53C3109C-11AD-56F8-3984-DB7C59222160}"/>
                    </a:ext>
                  </a:extLst>
                </p:cNvPr>
                <p:cNvSpPr/>
                <p:nvPr/>
              </p:nvSpPr>
              <p:spPr>
                <a:xfrm>
                  <a:off x="2260263" y="3508250"/>
                  <a:ext cx="44375" cy="44375"/>
                </a:xfrm>
                <a:custGeom>
                  <a:avLst/>
                  <a:gdLst/>
                  <a:ahLst/>
                  <a:cxnLst/>
                  <a:rect l="l" t="t" r="r" b="b"/>
                  <a:pathLst>
                    <a:path w="1775" h="1775" extrusionOk="0">
                      <a:moveTo>
                        <a:pt x="894" y="1"/>
                      </a:moveTo>
                      <a:cubicBezTo>
                        <a:pt x="406" y="1"/>
                        <a:pt x="1" y="394"/>
                        <a:pt x="1" y="894"/>
                      </a:cubicBezTo>
                      <a:cubicBezTo>
                        <a:pt x="1" y="1382"/>
                        <a:pt x="406" y="1775"/>
                        <a:pt x="894" y="1775"/>
                      </a:cubicBezTo>
                      <a:cubicBezTo>
                        <a:pt x="1382" y="1775"/>
                        <a:pt x="1775" y="1382"/>
                        <a:pt x="1775" y="894"/>
                      </a:cubicBezTo>
                      <a:cubicBezTo>
                        <a:pt x="1775" y="394"/>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79" name="Google Shape;960;p35">
                  <a:extLst>
                    <a:ext uri="{FF2B5EF4-FFF2-40B4-BE49-F238E27FC236}">
                      <a16:creationId xmlns:a16="http://schemas.microsoft.com/office/drawing/2014/main" id="{F12B6AB0-24D4-FD73-FC8B-3FB3FB742E7F}"/>
                    </a:ext>
                  </a:extLst>
                </p:cNvPr>
                <p:cNvSpPr/>
                <p:nvPr/>
              </p:nvSpPr>
              <p:spPr>
                <a:xfrm>
                  <a:off x="2260263" y="35844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80" name="Google Shape;961;p35">
                  <a:extLst>
                    <a:ext uri="{FF2B5EF4-FFF2-40B4-BE49-F238E27FC236}">
                      <a16:creationId xmlns:a16="http://schemas.microsoft.com/office/drawing/2014/main" id="{A6FBB923-DC99-3175-6332-F896594F777C}"/>
                    </a:ext>
                  </a:extLst>
                </p:cNvPr>
                <p:cNvSpPr/>
                <p:nvPr/>
              </p:nvSpPr>
              <p:spPr>
                <a:xfrm>
                  <a:off x="2260263" y="36606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81" name="Google Shape;962;p35">
                  <a:extLst>
                    <a:ext uri="{FF2B5EF4-FFF2-40B4-BE49-F238E27FC236}">
                      <a16:creationId xmlns:a16="http://schemas.microsoft.com/office/drawing/2014/main" id="{99CE5254-B16E-D3C7-99C2-D9BB51EAB417}"/>
                    </a:ext>
                  </a:extLst>
                </p:cNvPr>
                <p:cNvSpPr/>
                <p:nvPr/>
              </p:nvSpPr>
              <p:spPr>
                <a:xfrm>
                  <a:off x="2260263" y="3727025"/>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dirty="0"/>
                </a:p>
              </p:txBody>
            </p:sp>
          </p:grpSp>
          <p:sp>
            <p:nvSpPr>
              <p:cNvPr id="77" name="Freeform: Shape 76">
                <a:extLst>
                  <a:ext uri="{FF2B5EF4-FFF2-40B4-BE49-F238E27FC236}">
                    <a16:creationId xmlns:a16="http://schemas.microsoft.com/office/drawing/2014/main" id="{1F5668CB-5ECD-F47E-9C06-87979DF311BF}"/>
                  </a:ext>
                </a:extLst>
              </p:cNvPr>
              <p:cNvSpPr/>
              <p:nvPr/>
            </p:nvSpPr>
            <p:spPr>
              <a:xfrm>
                <a:off x="3266922" y="3337661"/>
                <a:ext cx="357484" cy="284946"/>
              </a:xfrm>
              <a:custGeom>
                <a:avLst/>
                <a:gdLst>
                  <a:gd name="connsiteX0" fmla="*/ 43339 w 412147"/>
                  <a:gd name="connsiteY0" fmla="*/ 122777 h 328517"/>
                  <a:gd name="connsiteX1" fmla="*/ 0 w 412147"/>
                  <a:gd name="connsiteY1" fmla="*/ 166116 h 328517"/>
                  <a:gd name="connsiteX2" fmla="*/ 43339 w 412147"/>
                  <a:gd name="connsiteY2" fmla="*/ 209455 h 328517"/>
                  <a:gd name="connsiteX3" fmla="*/ 86678 w 412147"/>
                  <a:gd name="connsiteY3" fmla="*/ 166116 h 328517"/>
                  <a:gd name="connsiteX4" fmla="*/ 43339 w 412147"/>
                  <a:gd name="connsiteY4" fmla="*/ 122777 h 328517"/>
                  <a:gd name="connsiteX5" fmla="*/ 71819 w 412147"/>
                  <a:gd name="connsiteY5" fmla="*/ 156210 h 328517"/>
                  <a:gd name="connsiteX6" fmla="*/ 37433 w 412147"/>
                  <a:gd name="connsiteY6" fmla="*/ 190595 h 328517"/>
                  <a:gd name="connsiteX7" fmla="*/ 32576 w 412147"/>
                  <a:gd name="connsiteY7" fmla="*/ 192596 h 328517"/>
                  <a:gd name="connsiteX8" fmla="*/ 27718 w 412147"/>
                  <a:gd name="connsiteY8" fmla="*/ 190595 h 328517"/>
                  <a:gd name="connsiteX9" fmla="*/ 12573 w 412147"/>
                  <a:gd name="connsiteY9" fmla="*/ 175450 h 328517"/>
                  <a:gd name="connsiteX10" fmla="*/ 12573 w 412147"/>
                  <a:gd name="connsiteY10" fmla="*/ 165735 h 328517"/>
                  <a:gd name="connsiteX11" fmla="*/ 22288 w 412147"/>
                  <a:gd name="connsiteY11" fmla="*/ 165735 h 328517"/>
                  <a:gd name="connsiteX12" fmla="*/ 32576 w 412147"/>
                  <a:gd name="connsiteY12" fmla="*/ 176022 h 328517"/>
                  <a:gd name="connsiteX13" fmla="*/ 62103 w 412147"/>
                  <a:gd name="connsiteY13" fmla="*/ 146494 h 328517"/>
                  <a:gd name="connsiteX14" fmla="*/ 71819 w 412147"/>
                  <a:gd name="connsiteY14" fmla="*/ 146494 h 328517"/>
                  <a:gd name="connsiteX15" fmla="*/ 71819 w 412147"/>
                  <a:gd name="connsiteY15" fmla="*/ 156210 h 328517"/>
                  <a:gd name="connsiteX16" fmla="*/ 43339 w 412147"/>
                  <a:gd name="connsiteY16" fmla="*/ 241840 h 328517"/>
                  <a:gd name="connsiteX17" fmla="*/ 0 w 412147"/>
                  <a:gd name="connsiteY17" fmla="*/ 285178 h 328517"/>
                  <a:gd name="connsiteX18" fmla="*/ 43339 w 412147"/>
                  <a:gd name="connsiteY18" fmla="*/ 328517 h 328517"/>
                  <a:gd name="connsiteX19" fmla="*/ 86678 w 412147"/>
                  <a:gd name="connsiteY19" fmla="*/ 285178 h 328517"/>
                  <a:gd name="connsiteX20" fmla="*/ 43339 w 412147"/>
                  <a:gd name="connsiteY20" fmla="*/ 241840 h 328517"/>
                  <a:gd name="connsiteX21" fmla="*/ 177641 w 412147"/>
                  <a:gd name="connsiteY21" fmla="*/ 77152 h 328517"/>
                  <a:gd name="connsiteX22" fmla="*/ 378333 w 412147"/>
                  <a:gd name="connsiteY22" fmla="*/ 77152 h 328517"/>
                  <a:gd name="connsiteX23" fmla="*/ 412147 w 412147"/>
                  <a:gd name="connsiteY23" fmla="*/ 43244 h 328517"/>
                  <a:gd name="connsiteX24" fmla="*/ 378333 w 412147"/>
                  <a:gd name="connsiteY24" fmla="*/ 9430 h 328517"/>
                  <a:gd name="connsiteX25" fmla="*/ 177641 w 412147"/>
                  <a:gd name="connsiteY25" fmla="*/ 9430 h 328517"/>
                  <a:gd name="connsiteX26" fmla="*/ 143828 w 412147"/>
                  <a:gd name="connsiteY26" fmla="*/ 43244 h 328517"/>
                  <a:gd name="connsiteX27" fmla="*/ 177641 w 412147"/>
                  <a:gd name="connsiteY27" fmla="*/ 77152 h 328517"/>
                  <a:gd name="connsiteX28" fmla="*/ 378333 w 412147"/>
                  <a:gd name="connsiteY28" fmla="*/ 129254 h 328517"/>
                  <a:gd name="connsiteX29" fmla="*/ 177641 w 412147"/>
                  <a:gd name="connsiteY29" fmla="*/ 129254 h 328517"/>
                  <a:gd name="connsiteX30" fmla="*/ 143828 w 412147"/>
                  <a:gd name="connsiteY30" fmla="*/ 163068 h 328517"/>
                  <a:gd name="connsiteX31" fmla="*/ 177641 w 412147"/>
                  <a:gd name="connsiteY31" fmla="*/ 196882 h 328517"/>
                  <a:gd name="connsiteX32" fmla="*/ 378333 w 412147"/>
                  <a:gd name="connsiteY32" fmla="*/ 196882 h 328517"/>
                  <a:gd name="connsiteX33" fmla="*/ 412147 w 412147"/>
                  <a:gd name="connsiteY33" fmla="*/ 163068 h 328517"/>
                  <a:gd name="connsiteX34" fmla="*/ 378333 w 412147"/>
                  <a:gd name="connsiteY34" fmla="*/ 129254 h 328517"/>
                  <a:gd name="connsiteX35" fmla="*/ 378333 w 412147"/>
                  <a:gd name="connsiteY35" fmla="*/ 249079 h 328517"/>
                  <a:gd name="connsiteX36" fmla="*/ 177641 w 412147"/>
                  <a:gd name="connsiteY36" fmla="*/ 249079 h 328517"/>
                  <a:gd name="connsiteX37" fmla="*/ 143828 w 412147"/>
                  <a:gd name="connsiteY37" fmla="*/ 282893 h 328517"/>
                  <a:gd name="connsiteX38" fmla="*/ 177641 w 412147"/>
                  <a:gd name="connsiteY38" fmla="*/ 316706 h 328517"/>
                  <a:gd name="connsiteX39" fmla="*/ 378333 w 412147"/>
                  <a:gd name="connsiteY39" fmla="*/ 316706 h 328517"/>
                  <a:gd name="connsiteX40" fmla="*/ 412147 w 412147"/>
                  <a:gd name="connsiteY40" fmla="*/ 282893 h 328517"/>
                  <a:gd name="connsiteX41" fmla="*/ 378333 w 412147"/>
                  <a:gd name="connsiteY41" fmla="*/ 249079 h 328517"/>
                  <a:gd name="connsiteX42" fmla="*/ 43339 w 412147"/>
                  <a:gd name="connsiteY42" fmla="*/ 0 h 328517"/>
                  <a:gd name="connsiteX43" fmla="*/ 0 w 412147"/>
                  <a:gd name="connsiteY43" fmla="*/ 43339 h 328517"/>
                  <a:gd name="connsiteX44" fmla="*/ 43339 w 412147"/>
                  <a:gd name="connsiteY44" fmla="*/ 86677 h 328517"/>
                  <a:gd name="connsiteX45" fmla="*/ 86678 w 412147"/>
                  <a:gd name="connsiteY45" fmla="*/ 43339 h 328517"/>
                  <a:gd name="connsiteX46" fmla="*/ 43339 w 412147"/>
                  <a:gd name="connsiteY46" fmla="*/ 0 h 3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2147" h="328517">
                    <a:moveTo>
                      <a:pt x="43339" y="122777"/>
                    </a:moveTo>
                    <a:cubicBezTo>
                      <a:pt x="19431" y="122777"/>
                      <a:pt x="0" y="142208"/>
                      <a:pt x="0" y="166116"/>
                    </a:cubicBezTo>
                    <a:cubicBezTo>
                      <a:pt x="0" y="190024"/>
                      <a:pt x="19431" y="209455"/>
                      <a:pt x="43339" y="209455"/>
                    </a:cubicBezTo>
                    <a:cubicBezTo>
                      <a:pt x="67246" y="209455"/>
                      <a:pt x="86678" y="190024"/>
                      <a:pt x="86678" y="166116"/>
                    </a:cubicBezTo>
                    <a:cubicBezTo>
                      <a:pt x="86678" y="142113"/>
                      <a:pt x="67246" y="122777"/>
                      <a:pt x="43339" y="122777"/>
                    </a:cubicBezTo>
                    <a:close/>
                    <a:moveTo>
                      <a:pt x="71819" y="156210"/>
                    </a:moveTo>
                    <a:lnTo>
                      <a:pt x="37433" y="190595"/>
                    </a:lnTo>
                    <a:cubicBezTo>
                      <a:pt x="36100" y="191929"/>
                      <a:pt x="34290" y="192596"/>
                      <a:pt x="32576" y="192596"/>
                    </a:cubicBezTo>
                    <a:cubicBezTo>
                      <a:pt x="30861" y="192596"/>
                      <a:pt x="29051" y="191929"/>
                      <a:pt x="27718" y="190595"/>
                    </a:cubicBezTo>
                    <a:lnTo>
                      <a:pt x="12573" y="175450"/>
                    </a:lnTo>
                    <a:cubicBezTo>
                      <a:pt x="9906" y="172784"/>
                      <a:pt x="9906" y="168402"/>
                      <a:pt x="12573" y="165735"/>
                    </a:cubicBezTo>
                    <a:cubicBezTo>
                      <a:pt x="15240" y="163068"/>
                      <a:pt x="19621" y="163068"/>
                      <a:pt x="22288" y="165735"/>
                    </a:cubicBezTo>
                    <a:lnTo>
                      <a:pt x="32576" y="176022"/>
                    </a:lnTo>
                    <a:lnTo>
                      <a:pt x="62103" y="146494"/>
                    </a:lnTo>
                    <a:cubicBezTo>
                      <a:pt x="64770" y="143827"/>
                      <a:pt x="69152" y="143827"/>
                      <a:pt x="71819" y="146494"/>
                    </a:cubicBezTo>
                    <a:cubicBezTo>
                      <a:pt x="74486" y="149257"/>
                      <a:pt x="74486" y="153543"/>
                      <a:pt x="71819" y="156210"/>
                    </a:cubicBezTo>
                    <a:close/>
                    <a:moveTo>
                      <a:pt x="43339" y="241840"/>
                    </a:moveTo>
                    <a:cubicBezTo>
                      <a:pt x="19431" y="241840"/>
                      <a:pt x="0" y="261271"/>
                      <a:pt x="0" y="285178"/>
                    </a:cubicBezTo>
                    <a:cubicBezTo>
                      <a:pt x="0" y="309086"/>
                      <a:pt x="19431" y="328517"/>
                      <a:pt x="43339" y="328517"/>
                    </a:cubicBezTo>
                    <a:cubicBezTo>
                      <a:pt x="67246" y="328517"/>
                      <a:pt x="86678" y="309086"/>
                      <a:pt x="86678" y="285178"/>
                    </a:cubicBezTo>
                    <a:cubicBezTo>
                      <a:pt x="86678" y="261176"/>
                      <a:pt x="67246" y="241840"/>
                      <a:pt x="43339" y="241840"/>
                    </a:cubicBezTo>
                    <a:close/>
                    <a:moveTo>
                      <a:pt x="177641" y="77152"/>
                    </a:moveTo>
                    <a:lnTo>
                      <a:pt x="378333" y="77152"/>
                    </a:lnTo>
                    <a:cubicBezTo>
                      <a:pt x="397002" y="77152"/>
                      <a:pt x="412147" y="61913"/>
                      <a:pt x="412147" y="43244"/>
                    </a:cubicBezTo>
                    <a:cubicBezTo>
                      <a:pt x="412147" y="24575"/>
                      <a:pt x="396907" y="9430"/>
                      <a:pt x="378333" y="9430"/>
                    </a:cubicBezTo>
                    <a:lnTo>
                      <a:pt x="177641" y="9430"/>
                    </a:lnTo>
                    <a:cubicBezTo>
                      <a:pt x="158972" y="9430"/>
                      <a:pt x="143828" y="24670"/>
                      <a:pt x="143828" y="43244"/>
                    </a:cubicBezTo>
                    <a:cubicBezTo>
                      <a:pt x="143828" y="61913"/>
                      <a:pt x="159068" y="77152"/>
                      <a:pt x="177641" y="77152"/>
                    </a:cubicBezTo>
                    <a:close/>
                    <a:moveTo>
                      <a:pt x="378333" y="129254"/>
                    </a:moveTo>
                    <a:lnTo>
                      <a:pt x="177641" y="129254"/>
                    </a:lnTo>
                    <a:cubicBezTo>
                      <a:pt x="158972" y="129254"/>
                      <a:pt x="143828" y="144494"/>
                      <a:pt x="143828" y="163068"/>
                    </a:cubicBezTo>
                    <a:cubicBezTo>
                      <a:pt x="143828" y="181642"/>
                      <a:pt x="159068" y="196882"/>
                      <a:pt x="177641" y="196882"/>
                    </a:cubicBezTo>
                    <a:lnTo>
                      <a:pt x="378333" y="196882"/>
                    </a:lnTo>
                    <a:cubicBezTo>
                      <a:pt x="397002" y="196882"/>
                      <a:pt x="412147" y="181642"/>
                      <a:pt x="412147" y="163068"/>
                    </a:cubicBezTo>
                    <a:cubicBezTo>
                      <a:pt x="412147" y="144494"/>
                      <a:pt x="397002" y="129254"/>
                      <a:pt x="378333" y="129254"/>
                    </a:cubicBezTo>
                    <a:close/>
                    <a:moveTo>
                      <a:pt x="378333" y="249079"/>
                    </a:moveTo>
                    <a:lnTo>
                      <a:pt x="177641" y="249079"/>
                    </a:lnTo>
                    <a:cubicBezTo>
                      <a:pt x="158972" y="249079"/>
                      <a:pt x="143828" y="264319"/>
                      <a:pt x="143828" y="282893"/>
                    </a:cubicBezTo>
                    <a:cubicBezTo>
                      <a:pt x="143828" y="301561"/>
                      <a:pt x="159068" y="316706"/>
                      <a:pt x="177641" y="316706"/>
                    </a:cubicBezTo>
                    <a:lnTo>
                      <a:pt x="378333" y="316706"/>
                    </a:lnTo>
                    <a:cubicBezTo>
                      <a:pt x="397002" y="316706"/>
                      <a:pt x="412147" y="301466"/>
                      <a:pt x="412147" y="282893"/>
                    </a:cubicBezTo>
                    <a:cubicBezTo>
                      <a:pt x="412242" y="264319"/>
                      <a:pt x="397002" y="249079"/>
                      <a:pt x="378333" y="249079"/>
                    </a:cubicBezTo>
                    <a:close/>
                    <a:moveTo>
                      <a:pt x="43339" y="0"/>
                    </a:moveTo>
                    <a:cubicBezTo>
                      <a:pt x="19431" y="0"/>
                      <a:pt x="0" y="19431"/>
                      <a:pt x="0" y="43339"/>
                    </a:cubicBezTo>
                    <a:cubicBezTo>
                      <a:pt x="0" y="67246"/>
                      <a:pt x="19431" y="86677"/>
                      <a:pt x="43339" y="86677"/>
                    </a:cubicBezTo>
                    <a:cubicBezTo>
                      <a:pt x="67246" y="86677"/>
                      <a:pt x="86678" y="67246"/>
                      <a:pt x="86678" y="43339"/>
                    </a:cubicBezTo>
                    <a:cubicBezTo>
                      <a:pt x="86678" y="19431"/>
                      <a:pt x="67246" y="0"/>
                      <a:pt x="43339" y="0"/>
                    </a:cubicBezTo>
                    <a:close/>
                  </a:path>
                </a:pathLst>
              </a:custGeom>
              <a:solidFill>
                <a:schemeClr val="bg1"/>
              </a:solidFill>
              <a:ln w="9525" cap="flat">
                <a:noFill/>
                <a:prstDash val="solid"/>
                <a:miter/>
              </a:ln>
            </p:spPr>
            <p:txBody>
              <a:bodyPr rtlCol="0" anchor="ctr"/>
              <a:lstStyle/>
              <a:p>
                <a:endParaRPr lang="en-US"/>
              </a:p>
            </p:txBody>
          </p:sp>
        </p:grpSp>
        <p:sp>
          <p:nvSpPr>
            <p:cNvPr id="92" name="TextBox 91">
              <a:extLst>
                <a:ext uri="{FF2B5EF4-FFF2-40B4-BE49-F238E27FC236}">
                  <a16:creationId xmlns:a16="http://schemas.microsoft.com/office/drawing/2014/main" id="{3754F664-78F2-C7DA-3C8C-661CD8AC319B}"/>
                </a:ext>
              </a:extLst>
            </p:cNvPr>
            <p:cNvSpPr txBox="1"/>
            <p:nvPr/>
          </p:nvSpPr>
          <p:spPr>
            <a:xfrm>
              <a:off x="3119778" y="3969535"/>
              <a:ext cx="1651494" cy="523220"/>
            </a:xfrm>
            <a:prstGeom prst="rect">
              <a:avLst/>
            </a:prstGeom>
            <a:noFill/>
          </p:spPr>
          <p:txBody>
            <a:bodyPr wrap="square">
              <a:spAutoFit/>
            </a:bodyPr>
            <a:lstStyle/>
            <a:p>
              <a:pPr algn="ctr" rtl="1">
                <a:lnSpc>
                  <a:spcPct val="200000"/>
                </a:lnSpc>
              </a:pPr>
              <a:r>
                <a:rPr lang="en-US" sz="1600" b="1" dirty="0">
                  <a:latin typeface="Times New Roman" panose="02020603050405020304" pitchFamily="18" charset="0"/>
                  <a:cs typeface="Times New Roman" panose="02020603050405020304" pitchFamily="18" charset="0"/>
                </a:rPr>
                <a:t>subject title</a:t>
              </a:r>
              <a:endParaRPr lang="fa-IR" sz="1600" dirty="0">
                <a:latin typeface="Lalezar" panose="00000500000000000000" pitchFamily="50" charset="-78"/>
                <a:cs typeface="Lalezar" panose="00000500000000000000" pitchFamily="50" charset="-78"/>
              </a:endParaRPr>
            </a:p>
          </p:txBody>
        </p:sp>
      </p:grpSp>
    </p:spTree>
    <p:extLst>
      <p:ext uri="{BB962C8B-B14F-4D97-AF65-F5344CB8AC3E}">
        <p14:creationId xmlns:p14="http://schemas.microsoft.com/office/powerpoint/2010/main" val="359812053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1000"/>
                                        <p:tgtEl>
                                          <p:spTgt spid="93"/>
                                        </p:tgtEl>
                                      </p:cBhvr>
                                    </p:animEffect>
                                    <p:anim calcmode="lin" valueType="num">
                                      <p:cBhvr>
                                        <p:cTn id="22" dur="1000" fill="hold"/>
                                        <p:tgtEl>
                                          <p:spTgt spid="93"/>
                                        </p:tgtEl>
                                        <p:attrNameLst>
                                          <p:attrName>ppt_x</p:attrName>
                                        </p:attrNameLst>
                                      </p:cBhvr>
                                      <p:tavLst>
                                        <p:tav tm="0">
                                          <p:val>
                                            <p:strVal val="#ppt_x"/>
                                          </p:val>
                                        </p:tav>
                                        <p:tav tm="100000">
                                          <p:val>
                                            <p:strVal val="#ppt_x"/>
                                          </p:val>
                                        </p:tav>
                                      </p:tavLst>
                                    </p:anim>
                                    <p:anim calcmode="lin" valueType="num">
                                      <p:cBhvr>
                                        <p:cTn id="23"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1000"/>
                                        <p:tgtEl>
                                          <p:spTgt spid="94"/>
                                        </p:tgtEl>
                                      </p:cBhvr>
                                    </p:animEffect>
                                    <p:anim calcmode="lin" valueType="num">
                                      <p:cBhvr>
                                        <p:cTn id="29" dur="1000" fill="hold"/>
                                        <p:tgtEl>
                                          <p:spTgt spid="94"/>
                                        </p:tgtEl>
                                        <p:attrNameLst>
                                          <p:attrName>ppt_x</p:attrName>
                                        </p:attrNameLst>
                                      </p:cBhvr>
                                      <p:tavLst>
                                        <p:tav tm="0">
                                          <p:val>
                                            <p:strVal val="#ppt_x"/>
                                          </p:val>
                                        </p:tav>
                                        <p:tav tm="100000">
                                          <p:val>
                                            <p:strVal val="#ppt_x"/>
                                          </p:val>
                                        </p:tav>
                                      </p:tavLst>
                                    </p:anim>
                                    <p:anim calcmode="lin" valueType="num">
                                      <p:cBhvr>
                                        <p:cTn id="30"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wipe(down)">
                                      <p:cBhvr>
                                        <p:cTn id="35" dur="500"/>
                                        <p:tgtEl>
                                          <p:spTgt spid="8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down)">
                                      <p:cBhvr>
                                        <p:cTn id="38" dur="500"/>
                                        <p:tgtEl>
                                          <p:spTgt spid="8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wipe(down)">
                                      <p:cBhvr>
                                        <p:cTn id="41" dur="500"/>
                                        <p:tgtEl>
                                          <p:spTgt spid="8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wipe(down)">
                                      <p:cBhvr>
                                        <p:cTn id="4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714BF7-2ACC-E26A-A63C-D2CB9E062BD8}"/>
              </a:ext>
            </a:extLst>
          </p:cNvPr>
          <p:cNvSpPr>
            <a:spLocks noGrp="1"/>
          </p:cNvSpPr>
          <p:nvPr>
            <p:ph type="sldNum" sz="quarter" idx="12"/>
          </p:nvPr>
        </p:nvSpPr>
        <p:spPr/>
        <p:txBody>
          <a:bodyPr/>
          <a:lstStyle/>
          <a:p>
            <a:fld id="{0242CDCD-B177-42A0-885B-5D2D574B4E13}" type="slidenum">
              <a:rPr lang="en-US" smtClean="0"/>
              <a:pPr/>
              <a:t>24</a:t>
            </a:fld>
            <a:endParaRPr lang="en-US" dirty="0"/>
          </a:p>
        </p:txBody>
      </p:sp>
      <p:pic>
        <p:nvPicPr>
          <p:cNvPr id="10" name="Picture 9">
            <a:hlinkClick r:id="" action="ppaction://hlinkshowjump?jump=firstslide"/>
            <a:extLst>
              <a:ext uri="{FF2B5EF4-FFF2-40B4-BE49-F238E27FC236}">
                <a16:creationId xmlns:a16="http://schemas.microsoft.com/office/drawing/2014/main" id="{71D18845-99FA-7F40-A1BD-76C9472C1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203040D-E4AB-0D22-3F6D-88D5D6575E5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CD946478-524E-A6EC-7F13-A867D760198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DEC5D77D-DEF9-F1E2-832B-FC707F051894}"/>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2057977C-5F44-9E67-5B2C-17D5CD43800E}"/>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422E7B87-7214-F51F-24B0-E4268672C330}"/>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43C71D08-E4AA-7E77-2C73-F341D6D865C4}"/>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AAA3E92A-CAE4-AC89-9D58-51B13A25722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140CCC21-50EB-6182-36A7-039C34DFF2F9}"/>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DA3C344C-4236-93D9-01DA-8352FB4832BB}"/>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C25CF27E-6144-C95C-A6FF-C39A29DDD99F}"/>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6DA75087-4DDD-02DE-8FE5-21576184D602}"/>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60681DB-06BD-1EBA-757B-C3C2CA0B0B9F}"/>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83BA689C-9F14-7C8A-21CB-9E3A86878455}"/>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7E44921-C05B-CD18-711F-0516447067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1A89BA7B-D808-354B-018C-1FA2B88AF1FF}"/>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5E1D519D-2242-494B-33E4-13AA510AFFB6}"/>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EF86C92A-2917-2232-EAED-3F9312E3AF73}"/>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7978BF92-6A1E-F4FE-13BD-2B6F780160FA}"/>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F81640FB-2207-CE55-397D-9C13403B4B75}"/>
              </a:ext>
            </a:extLst>
          </p:cNvPr>
          <p:cNvPicPr>
            <a:picLocks noChangeAspect="1"/>
          </p:cNvPicPr>
          <p:nvPr/>
        </p:nvPicPr>
        <p:blipFill>
          <a:blip r:embed="rId8" cstate="print">
            <a:lum bright="70000" contrast="-70000"/>
            <a:extLst>
              <a:ext uri="{28A0092B-C50C-407E-A947-70E740481C1C}">
                <a14:useLocalDpi xmlns:a14="http://schemas.microsoft.com/office/drawing/2010/main"/>
              </a:ext>
            </a:extLst>
          </a:blip>
          <a:stretch>
            <a:fillRect/>
          </a:stretch>
        </p:blipFill>
        <p:spPr>
          <a:xfrm>
            <a:off x="11452248" y="3215619"/>
            <a:ext cx="391851" cy="391851"/>
          </a:xfrm>
          <a:prstGeom prst="rect">
            <a:avLst/>
          </a:prstGeom>
        </p:spPr>
      </p:pic>
      <p:pic>
        <p:nvPicPr>
          <p:cNvPr id="25" name="Picture 24">
            <a:extLst>
              <a:ext uri="{FF2B5EF4-FFF2-40B4-BE49-F238E27FC236}">
                <a16:creationId xmlns:a16="http://schemas.microsoft.com/office/drawing/2014/main" id="{75F4DA4B-083C-F0B6-C762-9AFAF9719DED}"/>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45543763-6CA7-640A-0605-009D718D35C1}"/>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397F8D57-8F87-5C58-3206-687E032950B3}"/>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DFB73E96-3E54-E986-B91A-28917D67E680}"/>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29" name="Group 28">
            <a:extLst>
              <a:ext uri="{FF2B5EF4-FFF2-40B4-BE49-F238E27FC236}">
                <a16:creationId xmlns:a16="http://schemas.microsoft.com/office/drawing/2014/main" id="{1BEA7E1C-0B7A-1DEB-6E9C-AC67B6663A0A}"/>
              </a:ext>
            </a:extLst>
          </p:cNvPr>
          <p:cNvGrpSpPr/>
          <p:nvPr/>
        </p:nvGrpSpPr>
        <p:grpSpPr>
          <a:xfrm>
            <a:off x="3963446" y="1600739"/>
            <a:ext cx="5273421" cy="4833056"/>
            <a:chOff x="4035425" y="-2164896"/>
            <a:chExt cx="17678400" cy="16202140"/>
          </a:xfrm>
        </p:grpSpPr>
        <p:sp>
          <p:nvSpPr>
            <p:cNvPr id="30" name="Oval 29">
              <a:extLst>
                <a:ext uri="{FF2B5EF4-FFF2-40B4-BE49-F238E27FC236}">
                  <a16:creationId xmlns:a16="http://schemas.microsoft.com/office/drawing/2014/main" id="{A62BA2CF-AC6E-7372-1983-1F25D94A0214}"/>
                </a:ext>
              </a:extLst>
            </p:cNvPr>
            <p:cNvSpPr/>
            <p:nvPr/>
          </p:nvSpPr>
          <p:spPr>
            <a:xfrm>
              <a:off x="12979245" y="2695422"/>
              <a:ext cx="8734580" cy="8734578"/>
            </a:xfrm>
            <a:prstGeom prst="ellips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Oval 30">
              <a:extLst>
                <a:ext uri="{FF2B5EF4-FFF2-40B4-BE49-F238E27FC236}">
                  <a16:creationId xmlns:a16="http://schemas.microsoft.com/office/drawing/2014/main" id="{D84D08F4-0530-E18A-8DB3-E0DFFA813B63}"/>
                </a:ext>
              </a:extLst>
            </p:cNvPr>
            <p:cNvSpPr/>
            <p:nvPr/>
          </p:nvSpPr>
          <p:spPr>
            <a:xfrm>
              <a:off x="4035425" y="2363988"/>
              <a:ext cx="8608812" cy="8608812"/>
            </a:xfrm>
            <a:prstGeom prst="ellipse">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32" name="Group 31">
              <a:extLst>
                <a:ext uri="{FF2B5EF4-FFF2-40B4-BE49-F238E27FC236}">
                  <a16:creationId xmlns:a16="http://schemas.microsoft.com/office/drawing/2014/main" id="{7735C34C-A2B6-EA9A-9E7C-2E32677DDE98}"/>
                </a:ext>
              </a:extLst>
            </p:cNvPr>
            <p:cNvGrpSpPr/>
            <p:nvPr/>
          </p:nvGrpSpPr>
          <p:grpSpPr>
            <a:xfrm flipH="1" flipV="1">
              <a:off x="8504180" y="-2164896"/>
              <a:ext cx="3624757" cy="16202140"/>
              <a:chOff x="5257090" y="397804"/>
              <a:chExt cx="3624757" cy="16202140"/>
            </a:xfrm>
          </p:grpSpPr>
          <p:sp>
            <p:nvSpPr>
              <p:cNvPr id="52" name="Rectangle 51">
                <a:extLst>
                  <a:ext uri="{FF2B5EF4-FFF2-40B4-BE49-F238E27FC236}">
                    <a16:creationId xmlns:a16="http://schemas.microsoft.com/office/drawing/2014/main" id="{A58C707F-DD16-0258-C87B-3108A9E84340}"/>
                  </a:ext>
                </a:extLst>
              </p:cNvPr>
              <p:cNvSpPr/>
              <p:nvPr/>
            </p:nvSpPr>
            <p:spPr>
              <a:xfrm rot="19800000" flipH="1">
                <a:off x="7290136" y="1409699"/>
                <a:ext cx="1217011" cy="12235203"/>
              </a:xfrm>
              <a:prstGeom prst="rect">
                <a:avLst/>
              </a:prstGeom>
              <a:solidFill>
                <a:schemeClr val="bg1"/>
              </a:solidFill>
              <a:ln>
                <a:noFill/>
              </a:ln>
              <a:effectLst>
                <a:outerShdw blurRad="736600" dir="11580000" sx="108000" sy="108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Rectangle 52">
                <a:extLst>
                  <a:ext uri="{FF2B5EF4-FFF2-40B4-BE49-F238E27FC236}">
                    <a16:creationId xmlns:a16="http://schemas.microsoft.com/office/drawing/2014/main" id="{C6787AD0-FAA0-F1D1-4C6E-0D4A682BDE41}"/>
                  </a:ext>
                </a:extLst>
              </p:cNvPr>
              <p:cNvSpPr/>
              <p:nvPr/>
            </p:nvSpPr>
            <p:spPr>
              <a:xfrm rot="19800000" flipH="1">
                <a:off x="5257090" y="397804"/>
                <a:ext cx="3624757" cy="16202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Rectangle 50">
              <a:extLst>
                <a:ext uri="{FF2B5EF4-FFF2-40B4-BE49-F238E27FC236}">
                  <a16:creationId xmlns:a16="http://schemas.microsoft.com/office/drawing/2014/main" id="{7F2D75A1-2481-39B4-67F5-24D23FE7D1B9}"/>
                </a:ext>
              </a:extLst>
            </p:cNvPr>
            <p:cNvSpPr/>
            <p:nvPr/>
          </p:nvSpPr>
          <p:spPr>
            <a:xfrm rot="19800000" flipH="1">
              <a:off x="12325778" y="-1435496"/>
              <a:ext cx="3910842" cy="15236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Oval 35">
              <a:extLst>
                <a:ext uri="{FF2B5EF4-FFF2-40B4-BE49-F238E27FC236}">
                  <a16:creationId xmlns:a16="http://schemas.microsoft.com/office/drawing/2014/main" id="{DB7ADD8B-A7DC-86A8-EC31-9B82B8202DA6}"/>
                </a:ext>
              </a:extLst>
            </p:cNvPr>
            <p:cNvSpPr/>
            <p:nvPr/>
          </p:nvSpPr>
          <p:spPr>
            <a:xfrm>
              <a:off x="5114468" y="3443032"/>
              <a:ext cx="6450726" cy="6450724"/>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Oval 36">
              <a:extLst>
                <a:ext uri="{FF2B5EF4-FFF2-40B4-BE49-F238E27FC236}">
                  <a16:creationId xmlns:a16="http://schemas.microsoft.com/office/drawing/2014/main" id="{395A7FD0-F7FD-7828-15A2-63451334196D}"/>
                </a:ext>
              </a:extLst>
            </p:cNvPr>
            <p:cNvSpPr/>
            <p:nvPr/>
          </p:nvSpPr>
          <p:spPr>
            <a:xfrm>
              <a:off x="14042870" y="3759047"/>
              <a:ext cx="6607330" cy="6607328"/>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8" name="Group 37">
              <a:extLst>
                <a:ext uri="{FF2B5EF4-FFF2-40B4-BE49-F238E27FC236}">
                  <a16:creationId xmlns:a16="http://schemas.microsoft.com/office/drawing/2014/main" id="{9CBB7A2C-7922-CC28-7018-4F2D51396530}"/>
                </a:ext>
              </a:extLst>
            </p:cNvPr>
            <p:cNvGrpSpPr/>
            <p:nvPr/>
          </p:nvGrpSpPr>
          <p:grpSpPr>
            <a:xfrm>
              <a:off x="16655441" y="4724728"/>
              <a:ext cx="1382188" cy="1371272"/>
              <a:chOff x="7788276" y="8874125"/>
              <a:chExt cx="1608138" cy="1595438"/>
            </a:xfrm>
            <a:solidFill>
              <a:schemeClr val="tx1"/>
            </a:solidFill>
          </p:grpSpPr>
          <p:sp>
            <p:nvSpPr>
              <p:cNvPr id="40" name="Freeform 52">
                <a:extLst>
                  <a:ext uri="{FF2B5EF4-FFF2-40B4-BE49-F238E27FC236}">
                    <a16:creationId xmlns:a16="http://schemas.microsoft.com/office/drawing/2014/main" id="{3A781621-2902-F1F7-F976-8A3E36B9DA40}"/>
                  </a:ext>
                </a:extLst>
              </p:cNvPr>
              <p:cNvSpPr>
                <a:spLocks noEditPoints="1"/>
              </p:cNvSpPr>
              <p:nvPr/>
            </p:nvSpPr>
            <p:spPr bwMode="auto">
              <a:xfrm>
                <a:off x="7924801" y="8874125"/>
                <a:ext cx="1471613" cy="1457325"/>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1" name="Freeform 53">
                <a:extLst>
                  <a:ext uri="{FF2B5EF4-FFF2-40B4-BE49-F238E27FC236}">
                    <a16:creationId xmlns:a16="http://schemas.microsoft.com/office/drawing/2014/main" id="{211889CA-9D83-966E-E38C-C4D24153E87D}"/>
                  </a:ext>
                </a:extLst>
              </p:cNvPr>
              <p:cNvSpPr>
                <a:spLocks noEditPoints="1"/>
              </p:cNvSpPr>
              <p:nvPr/>
            </p:nvSpPr>
            <p:spPr bwMode="auto">
              <a:xfrm>
                <a:off x="7788276" y="9969500"/>
                <a:ext cx="504825" cy="495300"/>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2" name="Freeform 54">
                <a:extLst>
                  <a:ext uri="{FF2B5EF4-FFF2-40B4-BE49-F238E27FC236}">
                    <a16:creationId xmlns:a16="http://schemas.microsoft.com/office/drawing/2014/main" id="{303CF703-F583-FDA1-FFD5-0B4A306F70BF}"/>
                  </a:ext>
                </a:extLst>
              </p:cNvPr>
              <p:cNvSpPr>
                <a:spLocks noEditPoints="1"/>
              </p:cNvSpPr>
              <p:nvPr/>
            </p:nvSpPr>
            <p:spPr bwMode="auto">
              <a:xfrm>
                <a:off x="8774113" y="9129713"/>
                <a:ext cx="369888"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3" name="Freeform 55">
                <a:extLst>
                  <a:ext uri="{FF2B5EF4-FFF2-40B4-BE49-F238E27FC236}">
                    <a16:creationId xmlns:a16="http://schemas.microsoft.com/office/drawing/2014/main" id="{C620F5D0-4589-6326-9B3B-087335EE93B6}"/>
                  </a:ext>
                </a:extLst>
              </p:cNvPr>
              <p:cNvSpPr>
                <a:spLocks noEditPoints="1"/>
              </p:cNvSpPr>
              <p:nvPr/>
            </p:nvSpPr>
            <p:spPr bwMode="auto">
              <a:xfrm>
                <a:off x="8077201" y="9274175"/>
                <a:ext cx="915988" cy="901700"/>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4" name="Freeform 56">
                <a:extLst>
                  <a:ext uri="{FF2B5EF4-FFF2-40B4-BE49-F238E27FC236}">
                    <a16:creationId xmlns:a16="http://schemas.microsoft.com/office/drawing/2014/main" id="{1AF22643-0E45-40D2-2A86-ED70F90F4901}"/>
                  </a:ext>
                </a:extLst>
              </p:cNvPr>
              <p:cNvSpPr>
                <a:spLocks noEditPoints="1"/>
              </p:cNvSpPr>
              <p:nvPr/>
            </p:nvSpPr>
            <p:spPr bwMode="auto">
              <a:xfrm>
                <a:off x="8509001" y="9605963"/>
                <a:ext cx="868363" cy="863600"/>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5" name="Freeform 57">
                <a:extLst>
                  <a:ext uri="{FF2B5EF4-FFF2-40B4-BE49-F238E27FC236}">
                    <a16:creationId xmlns:a16="http://schemas.microsoft.com/office/drawing/2014/main" id="{0AED73E7-502D-0503-9C40-A95F3F8C26B5}"/>
                  </a:ext>
                </a:extLst>
              </p:cNvPr>
              <p:cNvSpPr>
                <a:spLocks noEditPoints="1"/>
              </p:cNvSpPr>
              <p:nvPr/>
            </p:nvSpPr>
            <p:spPr bwMode="auto">
              <a:xfrm>
                <a:off x="7789863" y="8891588"/>
                <a:ext cx="869950" cy="860425"/>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6" name="Freeform 58">
                <a:extLst>
                  <a:ext uri="{FF2B5EF4-FFF2-40B4-BE49-F238E27FC236}">
                    <a16:creationId xmlns:a16="http://schemas.microsoft.com/office/drawing/2014/main" id="{DFBF5764-795D-214C-41E8-61ADA9A0315E}"/>
                  </a:ext>
                </a:extLst>
              </p:cNvPr>
              <p:cNvSpPr>
                <a:spLocks noEditPoints="1"/>
              </p:cNvSpPr>
              <p:nvPr/>
            </p:nvSpPr>
            <p:spPr bwMode="auto">
              <a:xfrm>
                <a:off x="8058151" y="9498013"/>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7" name="Freeform 59">
                <a:extLst>
                  <a:ext uri="{FF2B5EF4-FFF2-40B4-BE49-F238E27FC236}">
                    <a16:creationId xmlns:a16="http://schemas.microsoft.com/office/drawing/2014/main" id="{71409896-64BB-3288-7475-A47347794648}"/>
                  </a:ext>
                </a:extLst>
              </p:cNvPr>
              <p:cNvSpPr>
                <a:spLocks noEditPoints="1"/>
              </p:cNvSpPr>
              <p:nvPr/>
            </p:nvSpPr>
            <p:spPr bwMode="auto">
              <a:xfrm>
                <a:off x="8642351" y="10075863"/>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8" name="Freeform 60">
                <a:extLst>
                  <a:ext uri="{FF2B5EF4-FFF2-40B4-BE49-F238E27FC236}">
                    <a16:creationId xmlns:a16="http://schemas.microsoft.com/office/drawing/2014/main" id="{E2EF7987-9C86-DF95-EB23-843361052103}"/>
                  </a:ext>
                </a:extLst>
              </p:cNvPr>
              <p:cNvSpPr>
                <a:spLocks noEditPoints="1"/>
              </p:cNvSpPr>
              <p:nvPr/>
            </p:nvSpPr>
            <p:spPr bwMode="auto">
              <a:xfrm>
                <a:off x="8788401" y="10196513"/>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9" name="Freeform 61">
                <a:extLst>
                  <a:ext uri="{FF2B5EF4-FFF2-40B4-BE49-F238E27FC236}">
                    <a16:creationId xmlns:a16="http://schemas.microsoft.com/office/drawing/2014/main" id="{E534ADCC-F56D-D8CA-1839-4F9CB6A9310C}"/>
                  </a:ext>
                </a:extLst>
              </p:cNvPr>
              <p:cNvSpPr>
                <a:spLocks noEditPoints="1"/>
              </p:cNvSpPr>
              <p:nvPr/>
            </p:nvSpPr>
            <p:spPr bwMode="auto">
              <a:xfrm>
                <a:off x="8035926" y="9134475"/>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pic>
          <p:nvPicPr>
            <p:cNvPr id="39" name="Picture 38">
              <a:extLst>
                <a:ext uri="{FF2B5EF4-FFF2-40B4-BE49-F238E27FC236}">
                  <a16:creationId xmlns:a16="http://schemas.microsoft.com/office/drawing/2014/main" id="{60577249-609A-1D96-384A-F237214D130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493261" y="4231174"/>
              <a:ext cx="1799964" cy="1712426"/>
            </a:xfrm>
            <a:prstGeom prst="rect">
              <a:avLst/>
            </a:prstGeom>
            <a:ln>
              <a:noFill/>
            </a:ln>
          </p:spPr>
        </p:pic>
      </p:grpSp>
      <p:sp>
        <p:nvSpPr>
          <p:cNvPr id="9" name="TextBox 8">
            <a:extLst>
              <a:ext uri="{FF2B5EF4-FFF2-40B4-BE49-F238E27FC236}">
                <a16:creationId xmlns:a16="http://schemas.microsoft.com/office/drawing/2014/main" id="{8015F40B-1E2E-F275-E116-680FC894D55F}"/>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CDF9E261-2152-48BE-894E-18CC0C1981B1}"/>
              </a:ext>
            </a:extLst>
          </p:cNvPr>
          <p:cNvSpPr txBox="1"/>
          <p:nvPr/>
        </p:nvSpPr>
        <p:spPr>
          <a:xfrm>
            <a:off x="4285322" y="4020462"/>
            <a:ext cx="1924235" cy="893771"/>
          </a:xfrm>
          <a:prstGeom prst="rect">
            <a:avLst/>
          </a:prstGeom>
          <a:noFill/>
        </p:spPr>
        <p:txBody>
          <a:bodyPr wrap="square">
            <a:spAutoFit/>
          </a:bodyPr>
          <a:lstStyle/>
          <a:p>
            <a:pPr algn="ctr">
              <a:lnSpc>
                <a:spcPct val="150000"/>
              </a:lnSpc>
            </a:pPr>
            <a:r>
              <a:rPr lang="en-US" sz="1200" b="1" dirty="0">
                <a:solidFill>
                  <a:srgbClr val="0157D8"/>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rgbClr val="1D3347"/>
                </a:solidFill>
                <a:latin typeface="Times New Roman" panose="02020603050405020304" pitchFamily="18" charset="0"/>
                <a:cs typeface="Times New Roman" panose="02020603050405020304" pitchFamily="18" charset="0"/>
              </a:rPr>
              <a:t>Minaro</a:t>
            </a:r>
            <a:r>
              <a:rPr lang="en-US" sz="12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200" dirty="0">
              <a:solidFill>
                <a:srgbClr val="1D3347"/>
              </a:solidFill>
            </a:endParaRPr>
          </a:p>
        </p:txBody>
      </p:sp>
      <p:sp>
        <p:nvSpPr>
          <p:cNvPr id="50" name="TextBox 49">
            <a:extLst>
              <a:ext uri="{FF2B5EF4-FFF2-40B4-BE49-F238E27FC236}">
                <a16:creationId xmlns:a16="http://schemas.microsoft.com/office/drawing/2014/main" id="{80333A4E-B00D-FE2C-0FD8-455A809E9942}"/>
              </a:ext>
            </a:extLst>
          </p:cNvPr>
          <p:cNvSpPr txBox="1"/>
          <p:nvPr/>
        </p:nvSpPr>
        <p:spPr>
          <a:xfrm>
            <a:off x="6978523" y="4151545"/>
            <a:ext cx="1924235" cy="893771"/>
          </a:xfrm>
          <a:prstGeom prst="rect">
            <a:avLst/>
          </a:prstGeom>
          <a:noFill/>
        </p:spPr>
        <p:txBody>
          <a:bodyPr wrap="square">
            <a:spAutoFit/>
          </a:bodyPr>
          <a:lstStyle/>
          <a:p>
            <a:pPr algn="ctr">
              <a:lnSpc>
                <a:spcPct val="150000"/>
              </a:lnSpc>
            </a:pPr>
            <a:r>
              <a:rPr lang="en-US" sz="12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rgbClr val="1D3347"/>
                </a:solidFill>
                <a:latin typeface="Times New Roman" panose="02020603050405020304" pitchFamily="18" charset="0"/>
                <a:cs typeface="Times New Roman" panose="02020603050405020304" pitchFamily="18" charset="0"/>
              </a:rPr>
              <a:t>Minaro</a:t>
            </a:r>
            <a:r>
              <a:rPr lang="en-US" sz="12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200" dirty="0">
              <a:solidFill>
                <a:srgbClr val="1D3347"/>
              </a:solidFill>
            </a:endParaRPr>
          </a:p>
        </p:txBody>
      </p:sp>
    </p:spTree>
    <p:extLst>
      <p:ext uri="{BB962C8B-B14F-4D97-AF65-F5344CB8AC3E}">
        <p14:creationId xmlns:p14="http://schemas.microsoft.com/office/powerpoint/2010/main" val="1540044014"/>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750" fill="hold"/>
                                        <p:tgtEl>
                                          <p:spTgt spid="29"/>
                                        </p:tgtEl>
                                        <p:attrNameLst>
                                          <p:attrName>ppt_w</p:attrName>
                                        </p:attrNameLst>
                                      </p:cBhvr>
                                      <p:tavLst>
                                        <p:tav tm="0">
                                          <p:val>
                                            <p:fltVal val="0"/>
                                          </p:val>
                                        </p:tav>
                                        <p:tav tm="100000">
                                          <p:val>
                                            <p:strVal val="#ppt_w"/>
                                          </p:val>
                                        </p:tav>
                                      </p:tavLst>
                                    </p:anim>
                                    <p:anim calcmode="lin" valueType="num">
                                      <p:cBhvr>
                                        <p:cTn id="12" dur="750" fill="hold"/>
                                        <p:tgtEl>
                                          <p:spTgt spid="29"/>
                                        </p:tgtEl>
                                        <p:attrNameLst>
                                          <p:attrName>ppt_h</p:attrName>
                                        </p:attrNameLst>
                                      </p:cBhvr>
                                      <p:tavLst>
                                        <p:tav tm="0">
                                          <p:val>
                                            <p:fltVal val="0"/>
                                          </p:val>
                                        </p:tav>
                                        <p:tav tm="100000">
                                          <p:val>
                                            <p:strVal val="#ppt_h"/>
                                          </p:val>
                                        </p:tav>
                                      </p:tavLst>
                                    </p:anim>
                                    <p:animEffect transition="in" filter="fade">
                                      <p:cBhvr>
                                        <p:cTn id="13" dur="750"/>
                                        <p:tgtEl>
                                          <p:spTgt spid="29"/>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750"/>
                                        <p:tgtEl>
                                          <p:spTgt spid="35"/>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714BF7-2ACC-E26A-A63C-D2CB9E062BD8}"/>
              </a:ext>
            </a:extLst>
          </p:cNvPr>
          <p:cNvSpPr>
            <a:spLocks noGrp="1"/>
          </p:cNvSpPr>
          <p:nvPr>
            <p:ph type="sldNum" sz="quarter" idx="12"/>
          </p:nvPr>
        </p:nvSpPr>
        <p:spPr/>
        <p:txBody>
          <a:bodyPr/>
          <a:lstStyle/>
          <a:p>
            <a:fld id="{0242CDCD-B177-42A0-885B-5D2D574B4E13}" type="slidenum">
              <a:rPr lang="en-US" smtClean="0"/>
              <a:pPr/>
              <a:t>25</a:t>
            </a:fld>
            <a:endParaRPr lang="en-US" dirty="0"/>
          </a:p>
        </p:txBody>
      </p:sp>
      <p:pic>
        <p:nvPicPr>
          <p:cNvPr id="10" name="Picture 9">
            <a:hlinkClick r:id="" action="ppaction://hlinkshowjump?jump=firstslide"/>
            <a:extLst>
              <a:ext uri="{FF2B5EF4-FFF2-40B4-BE49-F238E27FC236}">
                <a16:creationId xmlns:a16="http://schemas.microsoft.com/office/drawing/2014/main" id="{71D18845-99FA-7F40-A1BD-76C9472C1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203040D-E4AB-0D22-3F6D-88D5D6575E5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CD946478-524E-A6EC-7F13-A867D760198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DEC5D77D-DEF9-F1E2-832B-FC707F051894}"/>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2057977C-5F44-9E67-5B2C-17D5CD43800E}"/>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422E7B87-7214-F51F-24B0-E4268672C330}"/>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43C71D08-E4AA-7E77-2C73-F341D6D865C4}"/>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AAA3E92A-CAE4-AC89-9D58-51B13A25722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140CCC21-50EB-6182-36A7-039C34DFF2F9}"/>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DA3C344C-4236-93D9-01DA-8352FB4832BB}"/>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C25CF27E-6144-C95C-A6FF-C39A29DDD99F}"/>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6DA75087-4DDD-02DE-8FE5-21576184D602}"/>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60681DB-06BD-1EBA-757B-C3C2CA0B0B9F}"/>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83BA689C-9F14-7C8A-21CB-9E3A86878455}"/>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7E44921-C05B-CD18-711F-0516447067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F0CD1F83-BA83-0B59-4CE9-AAE651D1CEE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AF8C34CC-28FC-DA3E-A9C0-BEE3D22595EA}"/>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8FF7B79D-CCAA-0215-1AD8-5922E109FA6D}"/>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5975818F-CD57-E627-F900-1FBA87C33933}"/>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3050F446-0E08-CC63-4623-384746960B93}"/>
              </a:ext>
            </a:extLst>
          </p:cNvPr>
          <p:cNvPicPr>
            <a:picLocks noChangeAspect="1"/>
          </p:cNvPicPr>
          <p:nvPr/>
        </p:nvPicPr>
        <p:blipFill>
          <a:blip r:embed="rId8" cstate="print">
            <a:lum bright="70000" contrast="-70000"/>
            <a:extLst>
              <a:ext uri="{28A0092B-C50C-407E-A947-70E740481C1C}">
                <a14:useLocalDpi xmlns:a14="http://schemas.microsoft.com/office/drawing/2010/main"/>
              </a:ext>
            </a:extLst>
          </a:blip>
          <a:stretch>
            <a:fillRect/>
          </a:stretch>
        </p:blipFill>
        <p:spPr>
          <a:xfrm>
            <a:off x="11452248" y="3215619"/>
            <a:ext cx="391851" cy="391851"/>
          </a:xfrm>
          <a:prstGeom prst="rect">
            <a:avLst/>
          </a:prstGeom>
        </p:spPr>
      </p:pic>
      <p:pic>
        <p:nvPicPr>
          <p:cNvPr id="25" name="Picture 24">
            <a:extLst>
              <a:ext uri="{FF2B5EF4-FFF2-40B4-BE49-F238E27FC236}">
                <a16:creationId xmlns:a16="http://schemas.microsoft.com/office/drawing/2014/main" id="{115DAE9F-4821-4B20-D8E6-89181F6AFD26}"/>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C1177C39-9CD7-5AF5-1E8C-CB902D7C86DA}"/>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91639928-F5EC-8AC2-3CDC-8CBC815D22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F01CD5E9-FFDE-E43E-3B45-C630CEACF52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96" name="Group 95">
            <a:extLst>
              <a:ext uri="{FF2B5EF4-FFF2-40B4-BE49-F238E27FC236}">
                <a16:creationId xmlns:a16="http://schemas.microsoft.com/office/drawing/2014/main" id="{146B4C0B-127D-CBB8-8785-5C7C4B2FC40F}"/>
              </a:ext>
            </a:extLst>
          </p:cNvPr>
          <p:cNvGrpSpPr/>
          <p:nvPr/>
        </p:nvGrpSpPr>
        <p:grpSpPr>
          <a:xfrm>
            <a:off x="5891012" y="3492057"/>
            <a:ext cx="1481932" cy="2116909"/>
            <a:chOff x="4823210" y="3503247"/>
            <a:chExt cx="1481932" cy="2116909"/>
          </a:xfrm>
        </p:grpSpPr>
        <p:cxnSp>
          <p:nvCxnSpPr>
            <p:cNvPr id="30" name="Straight Connector 29">
              <a:extLst>
                <a:ext uri="{FF2B5EF4-FFF2-40B4-BE49-F238E27FC236}">
                  <a16:creationId xmlns:a16="http://schemas.microsoft.com/office/drawing/2014/main" id="{48E532D2-F820-4557-BF96-5F268A9A2872}"/>
                </a:ext>
              </a:extLst>
            </p:cNvPr>
            <p:cNvCxnSpPr/>
            <p:nvPr/>
          </p:nvCxnSpPr>
          <p:spPr>
            <a:xfrm flipV="1">
              <a:off x="5564176" y="3503247"/>
              <a:ext cx="4442" cy="1368168"/>
            </a:xfrm>
            <a:prstGeom prst="line">
              <a:avLst/>
            </a:prstGeom>
            <a:ln w="76200">
              <a:solidFill>
                <a:srgbClr val="1D3347"/>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513BA3D-3784-1DFC-0727-FD8CB7EAC727}"/>
                </a:ext>
              </a:extLst>
            </p:cNvPr>
            <p:cNvSpPr/>
            <p:nvPr/>
          </p:nvSpPr>
          <p:spPr>
            <a:xfrm>
              <a:off x="4823210" y="4138224"/>
              <a:ext cx="1481932" cy="1481932"/>
            </a:xfrm>
            <a:prstGeom prst="ellips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dirty="0"/>
            </a:p>
          </p:txBody>
        </p:sp>
        <p:sp>
          <p:nvSpPr>
            <p:cNvPr id="41" name="Oval 40">
              <a:extLst>
                <a:ext uri="{FF2B5EF4-FFF2-40B4-BE49-F238E27FC236}">
                  <a16:creationId xmlns:a16="http://schemas.microsoft.com/office/drawing/2014/main" id="{43AD5CEF-D918-8D37-9B72-D1FC1372FEF0}"/>
                </a:ext>
              </a:extLst>
            </p:cNvPr>
            <p:cNvSpPr/>
            <p:nvPr/>
          </p:nvSpPr>
          <p:spPr>
            <a:xfrm>
              <a:off x="5008958" y="4329853"/>
              <a:ext cx="1110437" cy="1110436"/>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a:p>
          </p:txBody>
        </p:sp>
        <p:grpSp>
          <p:nvGrpSpPr>
            <p:cNvPr id="50" name="Group 49">
              <a:extLst>
                <a:ext uri="{FF2B5EF4-FFF2-40B4-BE49-F238E27FC236}">
                  <a16:creationId xmlns:a16="http://schemas.microsoft.com/office/drawing/2014/main" id="{0B6FD218-A152-2F02-2895-697F511202A2}"/>
                </a:ext>
              </a:extLst>
            </p:cNvPr>
            <p:cNvGrpSpPr/>
            <p:nvPr/>
          </p:nvGrpSpPr>
          <p:grpSpPr>
            <a:xfrm>
              <a:off x="5307985" y="4614457"/>
              <a:ext cx="470262" cy="514284"/>
              <a:chOff x="16105164" y="3740149"/>
              <a:chExt cx="1441447" cy="1576389"/>
            </a:xfrm>
            <a:solidFill>
              <a:schemeClr val="tx1"/>
            </a:solidFill>
          </p:grpSpPr>
          <p:sp>
            <p:nvSpPr>
              <p:cNvPr id="51" name="Freeform 78">
                <a:extLst>
                  <a:ext uri="{FF2B5EF4-FFF2-40B4-BE49-F238E27FC236}">
                    <a16:creationId xmlns:a16="http://schemas.microsoft.com/office/drawing/2014/main" id="{27ECFD31-FE91-1006-407B-A88E31B40927}"/>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2" name="Freeform 79">
                <a:extLst>
                  <a:ext uri="{FF2B5EF4-FFF2-40B4-BE49-F238E27FC236}">
                    <a16:creationId xmlns:a16="http://schemas.microsoft.com/office/drawing/2014/main" id="{E9B5F2A7-3A32-E7BC-CF1C-C66022DA8308}"/>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3" name="Freeform 80">
                <a:extLst>
                  <a:ext uri="{FF2B5EF4-FFF2-40B4-BE49-F238E27FC236}">
                    <a16:creationId xmlns:a16="http://schemas.microsoft.com/office/drawing/2014/main" id="{E87FB339-0A92-E382-48D9-6213381AC508}"/>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4" name="Freeform 81">
                <a:extLst>
                  <a:ext uri="{FF2B5EF4-FFF2-40B4-BE49-F238E27FC236}">
                    <a16:creationId xmlns:a16="http://schemas.microsoft.com/office/drawing/2014/main" id="{ABD5527D-1DBB-FD67-624D-D165D9DB2940}"/>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5" name="Freeform 82">
                <a:extLst>
                  <a:ext uri="{FF2B5EF4-FFF2-40B4-BE49-F238E27FC236}">
                    <a16:creationId xmlns:a16="http://schemas.microsoft.com/office/drawing/2014/main" id="{32DC0FCE-63A2-13E6-9BDF-4BB0FD0FFFCE}"/>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6" name="Freeform 83">
                <a:extLst>
                  <a:ext uri="{FF2B5EF4-FFF2-40B4-BE49-F238E27FC236}">
                    <a16:creationId xmlns:a16="http://schemas.microsoft.com/office/drawing/2014/main" id="{75B07323-3028-952F-D52F-152807167DDA}"/>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7" name="Freeform 84">
                <a:extLst>
                  <a:ext uri="{FF2B5EF4-FFF2-40B4-BE49-F238E27FC236}">
                    <a16:creationId xmlns:a16="http://schemas.microsoft.com/office/drawing/2014/main" id="{852A377F-6E79-F555-CA1E-A8FDBD8357B3}"/>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8" name="Freeform 85">
                <a:extLst>
                  <a:ext uri="{FF2B5EF4-FFF2-40B4-BE49-F238E27FC236}">
                    <a16:creationId xmlns:a16="http://schemas.microsoft.com/office/drawing/2014/main" id="{9ACFC810-3C49-4A9A-C622-C02A5A89B3B1}"/>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9" name="Freeform 86">
                <a:extLst>
                  <a:ext uri="{FF2B5EF4-FFF2-40B4-BE49-F238E27FC236}">
                    <a16:creationId xmlns:a16="http://schemas.microsoft.com/office/drawing/2014/main" id="{E6F10207-6D5B-1667-96DB-CB722D936CEC}"/>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0" name="Freeform 87">
                <a:extLst>
                  <a:ext uri="{FF2B5EF4-FFF2-40B4-BE49-F238E27FC236}">
                    <a16:creationId xmlns:a16="http://schemas.microsoft.com/office/drawing/2014/main" id="{C34872A8-A395-B66D-6F48-EAEFB7831E61}"/>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grpSp>
      </p:grpSp>
      <p:grpSp>
        <p:nvGrpSpPr>
          <p:cNvPr id="95" name="Group 94">
            <a:extLst>
              <a:ext uri="{FF2B5EF4-FFF2-40B4-BE49-F238E27FC236}">
                <a16:creationId xmlns:a16="http://schemas.microsoft.com/office/drawing/2014/main" id="{92EAAB8D-1D02-BFE0-0A64-D3D23C925B14}"/>
              </a:ext>
            </a:extLst>
          </p:cNvPr>
          <p:cNvGrpSpPr/>
          <p:nvPr/>
        </p:nvGrpSpPr>
        <p:grpSpPr>
          <a:xfrm>
            <a:off x="8785130" y="3492057"/>
            <a:ext cx="1481932" cy="2767276"/>
            <a:chOff x="6933558" y="3503247"/>
            <a:chExt cx="1481932" cy="2767276"/>
          </a:xfrm>
        </p:grpSpPr>
        <p:cxnSp>
          <p:nvCxnSpPr>
            <p:cNvPr id="31" name="Straight Connector 30">
              <a:extLst>
                <a:ext uri="{FF2B5EF4-FFF2-40B4-BE49-F238E27FC236}">
                  <a16:creationId xmlns:a16="http://schemas.microsoft.com/office/drawing/2014/main" id="{2AF9B79E-3B31-067E-EFAC-4258911640C7}"/>
                </a:ext>
              </a:extLst>
            </p:cNvPr>
            <p:cNvCxnSpPr/>
            <p:nvPr/>
          </p:nvCxnSpPr>
          <p:spPr>
            <a:xfrm flipV="1">
              <a:off x="7653329" y="3503247"/>
              <a:ext cx="4442" cy="1368168"/>
            </a:xfrm>
            <a:prstGeom prst="line">
              <a:avLst/>
            </a:prstGeom>
            <a:ln w="76200">
              <a:solidFill>
                <a:srgbClr val="0157D8"/>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96ED2BA0-1CCC-7EBB-0797-9CCF972B5892}"/>
                </a:ext>
              </a:extLst>
            </p:cNvPr>
            <p:cNvSpPr/>
            <p:nvPr/>
          </p:nvSpPr>
          <p:spPr>
            <a:xfrm>
              <a:off x="6933558" y="4788591"/>
              <a:ext cx="1481932" cy="1481932"/>
            </a:xfrm>
            <a:prstGeom prst="ellipse">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dirty="0"/>
            </a:p>
          </p:txBody>
        </p:sp>
        <p:sp>
          <p:nvSpPr>
            <p:cNvPr id="43" name="Oval 42">
              <a:extLst>
                <a:ext uri="{FF2B5EF4-FFF2-40B4-BE49-F238E27FC236}">
                  <a16:creationId xmlns:a16="http://schemas.microsoft.com/office/drawing/2014/main" id="{37187B1A-D81F-B1CA-77DE-1AC8844884BF}"/>
                </a:ext>
              </a:extLst>
            </p:cNvPr>
            <p:cNvSpPr/>
            <p:nvPr/>
          </p:nvSpPr>
          <p:spPr>
            <a:xfrm>
              <a:off x="7119306" y="4980220"/>
              <a:ext cx="1110437" cy="1110436"/>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a:p>
          </p:txBody>
        </p:sp>
        <p:grpSp>
          <p:nvGrpSpPr>
            <p:cNvPr id="61" name="Group 60">
              <a:extLst>
                <a:ext uri="{FF2B5EF4-FFF2-40B4-BE49-F238E27FC236}">
                  <a16:creationId xmlns:a16="http://schemas.microsoft.com/office/drawing/2014/main" id="{B48536EB-6DCF-5408-74D9-7A8B0E88540C}"/>
                </a:ext>
              </a:extLst>
            </p:cNvPr>
            <p:cNvGrpSpPr/>
            <p:nvPr/>
          </p:nvGrpSpPr>
          <p:grpSpPr>
            <a:xfrm>
              <a:off x="7434199" y="5270139"/>
              <a:ext cx="480651" cy="476854"/>
              <a:chOff x="7788295" y="8874106"/>
              <a:chExt cx="1608144" cy="1595432"/>
            </a:xfrm>
            <a:solidFill>
              <a:schemeClr val="tx1"/>
            </a:solidFill>
          </p:grpSpPr>
          <p:sp>
            <p:nvSpPr>
              <p:cNvPr id="62" name="Freeform 52">
                <a:extLst>
                  <a:ext uri="{FF2B5EF4-FFF2-40B4-BE49-F238E27FC236}">
                    <a16:creationId xmlns:a16="http://schemas.microsoft.com/office/drawing/2014/main" id="{CB309464-23F4-3333-E2A6-5216BF194115}"/>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dirty="0"/>
              </a:p>
            </p:txBody>
          </p:sp>
          <p:sp>
            <p:nvSpPr>
              <p:cNvPr id="63" name="Freeform 53">
                <a:extLst>
                  <a:ext uri="{FF2B5EF4-FFF2-40B4-BE49-F238E27FC236}">
                    <a16:creationId xmlns:a16="http://schemas.microsoft.com/office/drawing/2014/main" id="{7F3DB793-A8D6-6C20-AEF3-68C8C93C9FF7}"/>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4" name="Freeform 54">
                <a:extLst>
                  <a:ext uri="{FF2B5EF4-FFF2-40B4-BE49-F238E27FC236}">
                    <a16:creationId xmlns:a16="http://schemas.microsoft.com/office/drawing/2014/main" id="{2C29F1D3-1E91-BC14-DA82-5B7BCEE2A505}"/>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5" name="Freeform 55">
                <a:extLst>
                  <a:ext uri="{FF2B5EF4-FFF2-40B4-BE49-F238E27FC236}">
                    <a16:creationId xmlns:a16="http://schemas.microsoft.com/office/drawing/2014/main" id="{B88373C5-E6EE-2257-ACAA-1045899CC532}"/>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6" name="Freeform 56">
                <a:extLst>
                  <a:ext uri="{FF2B5EF4-FFF2-40B4-BE49-F238E27FC236}">
                    <a16:creationId xmlns:a16="http://schemas.microsoft.com/office/drawing/2014/main" id="{D68E58C4-F601-2480-86D4-4132EF7E6012}"/>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7" name="Freeform 57">
                <a:extLst>
                  <a:ext uri="{FF2B5EF4-FFF2-40B4-BE49-F238E27FC236}">
                    <a16:creationId xmlns:a16="http://schemas.microsoft.com/office/drawing/2014/main" id="{0A394312-82D1-82BC-015E-4D1A7B867533}"/>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dirty="0"/>
              </a:p>
            </p:txBody>
          </p:sp>
          <p:sp>
            <p:nvSpPr>
              <p:cNvPr id="68" name="Freeform 58">
                <a:extLst>
                  <a:ext uri="{FF2B5EF4-FFF2-40B4-BE49-F238E27FC236}">
                    <a16:creationId xmlns:a16="http://schemas.microsoft.com/office/drawing/2014/main" id="{05C431C6-A392-238E-47B0-E5CC3A54CDF7}"/>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9" name="Freeform 59">
                <a:extLst>
                  <a:ext uri="{FF2B5EF4-FFF2-40B4-BE49-F238E27FC236}">
                    <a16:creationId xmlns:a16="http://schemas.microsoft.com/office/drawing/2014/main" id="{965FCC06-E148-8807-6CBF-B715DF7320FB}"/>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70" name="Freeform 60">
                <a:extLst>
                  <a:ext uri="{FF2B5EF4-FFF2-40B4-BE49-F238E27FC236}">
                    <a16:creationId xmlns:a16="http://schemas.microsoft.com/office/drawing/2014/main" id="{26933163-7875-B921-B53A-6D634690721E}"/>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71" name="Freeform 61">
                <a:extLst>
                  <a:ext uri="{FF2B5EF4-FFF2-40B4-BE49-F238E27FC236}">
                    <a16:creationId xmlns:a16="http://schemas.microsoft.com/office/drawing/2014/main" id="{85511643-B448-6768-D026-4E55EF53B54E}"/>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grpSp>
      </p:grpSp>
      <p:grpSp>
        <p:nvGrpSpPr>
          <p:cNvPr id="97" name="Group 96">
            <a:extLst>
              <a:ext uri="{FF2B5EF4-FFF2-40B4-BE49-F238E27FC236}">
                <a16:creationId xmlns:a16="http://schemas.microsoft.com/office/drawing/2014/main" id="{7883B2D3-0C2B-6930-8C51-B21CD8CE7F33}"/>
              </a:ext>
            </a:extLst>
          </p:cNvPr>
          <p:cNvGrpSpPr/>
          <p:nvPr/>
        </p:nvGrpSpPr>
        <p:grpSpPr>
          <a:xfrm>
            <a:off x="2996893" y="3409234"/>
            <a:ext cx="1481932" cy="2850099"/>
            <a:chOff x="2712862" y="3420424"/>
            <a:chExt cx="1481932" cy="2850099"/>
          </a:xfrm>
        </p:grpSpPr>
        <p:cxnSp>
          <p:nvCxnSpPr>
            <p:cNvPr id="29" name="Straight Connector 28">
              <a:extLst>
                <a:ext uri="{FF2B5EF4-FFF2-40B4-BE49-F238E27FC236}">
                  <a16:creationId xmlns:a16="http://schemas.microsoft.com/office/drawing/2014/main" id="{7200FB80-A309-1BE3-C9E1-B23CABD3BE09}"/>
                </a:ext>
              </a:extLst>
            </p:cNvPr>
            <p:cNvCxnSpPr>
              <a:stCxn id="38" idx="0"/>
            </p:cNvCxnSpPr>
            <p:nvPr/>
          </p:nvCxnSpPr>
          <p:spPr>
            <a:xfrm flipV="1">
              <a:off x="3453828" y="3420424"/>
              <a:ext cx="4442" cy="1368167"/>
            </a:xfrm>
            <a:prstGeom prst="line">
              <a:avLst/>
            </a:prstGeom>
            <a:ln w="76200">
              <a:solidFill>
                <a:srgbClr val="0157D8"/>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D3937727-03AC-7E6C-57D8-5B335DF4580E}"/>
                </a:ext>
              </a:extLst>
            </p:cNvPr>
            <p:cNvGrpSpPr/>
            <p:nvPr/>
          </p:nvGrpSpPr>
          <p:grpSpPr>
            <a:xfrm>
              <a:off x="2712862" y="4788591"/>
              <a:ext cx="1481932" cy="1481932"/>
              <a:chOff x="1911657" y="6105833"/>
              <a:chExt cx="4758754" cy="4758752"/>
            </a:xfrm>
          </p:grpSpPr>
          <p:sp>
            <p:nvSpPr>
              <p:cNvPr id="38" name="Oval 37">
                <a:extLst>
                  <a:ext uri="{FF2B5EF4-FFF2-40B4-BE49-F238E27FC236}">
                    <a16:creationId xmlns:a16="http://schemas.microsoft.com/office/drawing/2014/main" id="{D3FFE2F4-B1E1-EA63-009A-8B9820612EA8}"/>
                  </a:ext>
                </a:extLst>
              </p:cNvPr>
              <p:cNvSpPr/>
              <p:nvPr/>
            </p:nvSpPr>
            <p:spPr>
              <a:xfrm>
                <a:off x="1911657" y="6105833"/>
                <a:ext cx="4758754" cy="4758752"/>
              </a:xfrm>
              <a:prstGeom prst="ellipse">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dirty="0"/>
              </a:p>
            </p:txBody>
          </p:sp>
          <p:sp>
            <p:nvSpPr>
              <p:cNvPr id="39" name="Oval 38">
                <a:extLst>
                  <a:ext uri="{FF2B5EF4-FFF2-40B4-BE49-F238E27FC236}">
                    <a16:creationId xmlns:a16="http://schemas.microsoft.com/office/drawing/2014/main" id="{C05B47CC-A289-7F65-EFDF-0251D02647B6}"/>
                  </a:ext>
                </a:extLst>
              </p:cNvPr>
              <p:cNvSpPr/>
              <p:nvPr/>
            </p:nvSpPr>
            <p:spPr>
              <a:xfrm>
                <a:off x="2508127" y="6721189"/>
                <a:ext cx="3565814" cy="3565811"/>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a:p>
            </p:txBody>
          </p:sp>
        </p:grpSp>
        <p:grpSp>
          <p:nvGrpSpPr>
            <p:cNvPr id="83" name="Group 82">
              <a:extLst>
                <a:ext uri="{FF2B5EF4-FFF2-40B4-BE49-F238E27FC236}">
                  <a16:creationId xmlns:a16="http://schemas.microsoft.com/office/drawing/2014/main" id="{6DB03FF6-D96F-86C2-D3D6-DC5BEA633C6C}"/>
                </a:ext>
              </a:extLst>
            </p:cNvPr>
            <p:cNvGrpSpPr/>
            <p:nvPr/>
          </p:nvGrpSpPr>
          <p:grpSpPr>
            <a:xfrm>
              <a:off x="3210059" y="5242532"/>
              <a:ext cx="487538" cy="552077"/>
              <a:chOff x="-968376" y="6200775"/>
              <a:chExt cx="887413" cy="1004888"/>
            </a:xfrm>
            <a:solidFill>
              <a:schemeClr val="tx1"/>
            </a:solidFill>
          </p:grpSpPr>
          <p:sp>
            <p:nvSpPr>
              <p:cNvPr id="84" name="Freeform 18">
                <a:extLst>
                  <a:ext uri="{FF2B5EF4-FFF2-40B4-BE49-F238E27FC236}">
                    <a16:creationId xmlns:a16="http://schemas.microsoft.com/office/drawing/2014/main" id="{DD3C031A-4DB2-1AB3-FB64-C8597031AF6F}"/>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85" name="Freeform 19">
                <a:extLst>
                  <a:ext uri="{FF2B5EF4-FFF2-40B4-BE49-F238E27FC236}">
                    <a16:creationId xmlns:a16="http://schemas.microsoft.com/office/drawing/2014/main" id="{6C229973-5BAF-6B47-6C36-7BDCAAAFE452}"/>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86" name="Freeform 20">
                <a:extLst>
                  <a:ext uri="{FF2B5EF4-FFF2-40B4-BE49-F238E27FC236}">
                    <a16:creationId xmlns:a16="http://schemas.microsoft.com/office/drawing/2014/main" id="{2842198B-63C3-95DE-9E6A-28B00812084C}"/>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87" name="Freeform 21">
                <a:extLst>
                  <a:ext uri="{FF2B5EF4-FFF2-40B4-BE49-F238E27FC236}">
                    <a16:creationId xmlns:a16="http://schemas.microsoft.com/office/drawing/2014/main" id="{2A3C6C16-D7A2-6806-FFB7-AB4EAC213635}"/>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88" name="Freeform 22">
                <a:extLst>
                  <a:ext uri="{FF2B5EF4-FFF2-40B4-BE49-F238E27FC236}">
                    <a16:creationId xmlns:a16="http://schemas.microsoft.com/office/drawing/2014/main" id="{2DC215CA-9E1D-1EA9-2665-614488F097C3}"/>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89" name="Freeform 23">
                <a:extLst>
                  <a:ext uri="{FF2B5EF4-FFF2-40B4-BE49-F238E27FC236}">
                    <a16:creationId xmlns:a16="http://schemas.microsoft.com/office/drawing/2014/main" id="{EDB2B751-B9BE-B81B-F761-F1DFAFDBE0ED}"/>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90" name="Freeform 24">
                <a:extLst>
                  <a:ext uri="{FF2B5EF4-FFF2-40B4-BE49-F238E27FC236}">
                    <a16:creationId xmlns:a16="http://schemas.microsoft.com/office/drawing/2014/main" id="{E9BC7721-052E-34C6-6E89-06788D07DC92}"/>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91" name="Freeform 25">
                <a:extLst>
                  <a:ext uri="{FF2B5EF4-FFF2-40B4-BE49-F238E27FC236}">
                    <a16:creationId xmlns:a16="http://schemas.microsoft.com/office/drawing/2014/main" id="{C811518B-22C1-DAC6-0D01-B014B0FDFBC3}"/>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92" name="Freeform 26">
                <a:extLst>
                  <a:ext uri="{FF2B5EF4-FFF2-40B4-BE49-F238E27FC236}">
                    <a16:creationId xmlns:a16="http://schemas.microsoft.com/office/drawing/2014/main" id="{0C4D24A4-3054-5AAD-1975-A7C22E4DC501}"/>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grpSp>
      </p:grpSp>
      <p:sp>
        <p:nvSpPr>
          <p:cNvPr id="9" name="TextBox 8">
            <a:extLst>
              <a:ext uri="{FF2B5EF4-FFF2-40B4-BE49-F238E27FC236}">
                <a16:creationId xmlns:a16="http://schemas.microsoft.com/office/drawing/2014/main" id="{7FF77B9A-F7E1-BA7C-D5C2-42C97A76B40D}"/>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E8E198CD-2720-74DA-440A-A8FFF17E145C}"/>
              </a:ext>
            </a:extLst>
          </p:cNvPr>
          <p:cNvSpPr txBox="1"/>
          <p:nvPr/>
        </p:nvSpPr>
        <p:spPr>
          <a:xfrm>
            <a:off x="2088942" y="2348795"/>
            <a:ext cx="2717380" cy="1027269"/>
          </a:xfrm>
          <a:prstGeom prst="rect">
            <a:avLst/>
          </a:prstGeom>
          <a:noFill/>
        </p:spPr>
        <p:txBody>
          <a:bodyPr wrap="square">
            <a:spAutoFit/>
          </a:bodyPr>
          <a:lstStyle/>
          <a:p>
            <a:pPr algn="ctr">
              <a:lnSpc>
                <a:spcPct val="150000"/>
              </a:lnSpc>
            </a:pPr>
            <a:r>
              <a:rPr lang="en-US" sz="1400" b="1" dirty="0">
                <a:solidFill>
                  <a:srgbClr val="0157D8"/>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94" name="TextBox 93">
            <a:extLst>
              <a:ext uri="{FF2B5EF4-FFF2-40B4-BE49-F238E27FC236}">
                <a16:creationId xmlns:a16="http://schemas.microsoft.com/office/drawing/2014/main" id="{B1E5560C-17B8-A912-7088-CDB6C4BC65D0}"/>
              </a:ext>
            </a:extLst>
          </p:cNvPr>
          <p:cNvSpPr txBox="1"/>
          <p:nvPr/>
        </p:nvSpPr>
        <p:spPr>
          <a:xfrm>
            <a:off x="5273288" y="2462115"/>
            <a:ext cx="2717380" cy="1027269"/>
          </a:xfrm>
          <a:prstGeom prst="rect">
            <a:avLst/>
          </a:prstGeom>
          <a:noFill/>
        </p:spPr>
        <p:txBody>
          <a:bodyPr wrap="square">
            <a:spAutoFit/>
          </a:bodyPr>
          <a:lstStyle/>
          <a:p>
            <a:pPr algn="ctr">
              <a:lnSpc>
                <a:spcPct val="150000"/>
              </a:lnSpc>
            </a:pPr>
            <a:r>
              <a:rPr lang="en-US" sz="1400" b="1" dirty="0">
                <a:solidFill>
                  <a:srgbClr val="0157D8"/>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
        <p:nvSpPr>
          <p:cNvPr id="98" name="TextBox 97">
            <a:extLst>
              <a:ext uri="{FF2B5EF4-FFF2-40B4-BE49-F238E27FC236}">
                <a16:creationId xmlns:a16="http://schemas.microsoft.com/office/drawing/2014/main" id="{1F145784-942D-2926-FC48-5458BE944C48}"/>
              </a:ext>
            </a:extLst>
          </p:cNvPr>
          <p:cNvSpPr txBox="1"/>
          <p:nvPr/>
        </p:nvSpPr>
        <p:spPr>
          <a:xfrm>
            <a:off x="8162965" y="2476002"/>
            <a:ext cx="2717380" cy="1027269"/>
          </a:xfrm>
          <a:prstGeom prst="rect">
            <a:avLst/>
          </a:prstGeom>
          <a:noFill/>
        </p:spPr>
        <p:txBody>
          <a:bodyPr wrap="square">
            <a:spAutoFit/>
          </a:bodyPr>
          <a:lstStyle/>
          <a:p>
            <a:pPr algn="ctr">
              <a:lnSpc>
                <a:spcPct val="150000"/>
              </a:lnSpc>
            </a:pPr>
            <a:r>
              <a:rPr lang="en-US" sz="1400" b="1" dirty="0">
                <a:solidFill>
                  <a:srgbClr val="0157D8"/>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400" dirty="0">
              <a:solidFill>
                <a:srgbClr val="1D3347"/>
              </a:solidFill>
            </a:endParaRPr>
          </a:p>
        </p:txBody>
      </p:sp>
    </p:spTree>
    <p:extLst>
      <p:ext uri="{BB962C8B-B14F-4D97-AF65-F5344CB8AC3E}">
        <p14:creationId xmlns:p14="http://schemas.microsoft.com/office/powerpoint/2010/main" val="259331415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97"/>
                                        </p:tgtEl>
                                        <p:attrNameLst>
                                          <p:attrName>style.visibility</p:attrName>
                                        </p:attrNameLst>
                                      </p:cBhvr>
                                      <p:to>
                                        <p:strVal val="visible"/>
                                      </p:to>
                                    </p:set>
                                    <p:animEffect transition="in" filter="wipe(down)">
                                      <p:cBhvr>
                                        <p:cTn id="11" dur="750"/>
                                        <p:tgtEl>
                                          <p:spTgt spid="97"/>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750"/>
                                        <p:tgtEl>
                                          <p:spTgt spid="12"/>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wipe(down)">
                                      <p:cBhvr>
                                        <p:cTn id="19" dur="750"/>
                                        <p:tgtEl>
                                          <p:spTgt spid="96"/>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wipe(down)">
                                      <p:cBhvr>
                                        <p:cTn id="23" dur="750"/>
                                        <p:tgtEl>
                                          <p:spTgt spid="94"/>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down)">
                                      <p:cBhvr>
                                        <p:cTn id="27" dur="750"/>
                                        <p:tgtEl>
                                          <p:spTgt spid="95"/>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wipe(down)">
                                      <p:cBhvr>
                                        <p:cTn id="31" dur="75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94" grpId="0"/>
      <p:bldP spid="9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0E8222-4875-E8FD-2FCF-8AABBEF165C6}"/>
              </a:ext>
            </a:extLst>
          </p:cNvPr>
          <p:cNvSpPr txBox="1"/>
          <p:nvPr/>
        </p:nvSpPr>
        <p:spPr>
          <a:xfrm>
            <a:off x="4421172" y="2705725"/>
            <a:ext cx="7513162" cy="1446550"/>
          </a:xfrm>
          <a:prstGeom prst="rect">
            <a:avLst/>
          </a:prstGeom>
          <a:noFill/>
        </p:spPr>
        <p:txBody>
          <a:bodyPr wrap="square" rtlCol="0">
            <a:spAutoFit/>
          </a:bodyPr>
          <a:lstStyle/>
          <a:p>
            <a:pPr algn="ctr"/>
            <a:r>
              <a:rPr lang="en-US" sz="8800" dirty="0">
                <a:solidFill>
                  <a:srgbClr val="1D3347"/>
                </a:solidFill>
                <a:latin typeface="Times New Roman" panose="02020603050405020304" pitchFamily="18" charset="0"/>
                <a:cs typeface="Times New Roman" panose="02020603050405020304" pitchFamily="18" charset="0"/>
              </a:rPr>
              <a:t>data analysis</a:t>
            </a:r>
          </a:p>
        </p:txBody>
      </p:sp>
      <p:pic>
        <p:nvPicPr>
          <p:cNvPr id="3" name="Picture 2">
            <a:extLst>
              <a:ext uri="{FF2B5EF4-FFF2-40B4-BE49-F238E27FC236}">
                <a16:creationId xmlns:a16="http://schemas.microsoft.com/office/drawing/2014/main" id="{8A224B50-309E-FD79-7D6D-B31D31339BA6}"/>
              </a:ext>
            </a:extLst>
          </p:cNvPr>
          <p:cNvPicPr>
            <a:picLocks noChangeAspect="1"/>
          </p:cNvPicPr>
          <p:nvPr/>
        </p:nvPicPr>
        <p:blipFill>
          <a:blip r:embed="rId2" cstate="print">
            <a:biLevel thresh="50000"/>
            <a:extLst>
              <a:ext uri="{28A0092B-C50C-407E-A947-70E740481C1C}">
                <a14:useLocalDpi xmlns:a14="http://schemas.microsoft.com/office/drawing/2010/main"/>
              </a:ext>
            </a:extLst>
          </a:blip>
          <a:stretch>
            <a:fillRect/>
          </a:stretch>
        </p:blipFill>
        <p:spPr>
          <a:xfrm>
            <a:off x="1798415" y="2666904"/>
            <a:ext cx="1484000" cy="1484000"/>
          </a:xfrm>
          <a:prstGeom prst="rect">
            <a:avLst/>
          </a:prstGeom>
        </p:spPr>
      </p:pic>
    </p:spTree>
    <p:extLst>
      <p:ext uri="{BB962C8B-B14F-4D97-AF65-F5344CB8AC3E}">
        <p14:creationId xmlns:p14="http://schemas.microsoft.com/office/powerpoint/2010/main" val="3320398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19064-5D72-4109-7569-C8B2989EA2F4}"/>
              </a:ext>
            </a:extLst>
          </p:cNvPr>
          <p:cNvSpPr>
            <a:spLocks noGrp="1"/>
          </p:cNvSpPr>
          <p:nvPr>
            <p:ph type="sldNum" sz="quarter" idx="12"/>
          </p:nvPr>
        </p:nvSpPr>
        <p:spPr/>
        <p:txBody>
          <a:bodyPr/>
          <a:lstStyle/>
          <a:p>
            <a:fld id="{0242CDCD-B177-42A0-885B-5D2D574B4E13}" type="slidenum">
              <a:rPr lang="en-US" smtClean="0"/>
              <a:pPr/>
              <a:t>27</a:t>
            </a:fld>
            <a:endParaRPr lang="en-US" dirty="0"/>
          </a:p>
        </p:txBody>
      </p:sp>
      <p:pic>
        <p:nvPicPr>
          <p:cNvPr id="10" name="Picture 9">
            <a:hlinkClick r:id="" action="ppaction://hlinkshowjump?jump=firstslide"/>
            <a:extLst>
              <a:ext uri="{FF2B5EF4-FFF2-40B4-BE49-F238E27FC236}">
                <a16:creationId xmlns:a16="http://schemas.microsoft.com/office/drawing/2014/main" id="{8C89214D-3232-2D48-AC50-104BBF7FC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CA91BA36-7E41-B33E-B6A3-35BBF753078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9CD7DC79-F01C-3523-7C12-E971EF092A97}"/>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2EF94380-D240-3EFA-AF3D-9D77121713E6}"/>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580BA878-EB97-34D0-9096-D998855802F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1632E04E-CAB0-2F65-197A-F1813B73939B}"/>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ED0F7CEF-869B-492F-94A7-47D3AA814939}"/>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9A1544DF-02CC-B554-DAEC-B6E7CF3C5348}"/>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5F21FF5D-FF06-A00F-168F-C3E75EBDDBED}"/>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8B81CC91-DA6A-B551-7779-4AF62E5F5D7D}"/>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B319A7F5-988B-06A6-37BE-1FCD6E23BA37}"/>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2E88CF6E-6136-A86F-85FB-8A8C0B25C85D}"/>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BDB07AE3-DAF2-75A5-1789-9767AD3C2465}"/>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D8BFD839-F3DD-0BC3-579D-09C0D80627A8}"/>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317A9A4F-E5F8-9E3F-6A58-24CDE03A1EE8}"/>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22F5162-EE08-5FA4-18A7-B26FF87F9383}"/>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E935D7C6-4ECC-EA38-FA27-268BB2909ABD}"/>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44CEFD97-2812-AF6B-A9B0-077B0CC7A9DC}"/>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BDD1A56F-E636-26F4-6289-7F3F6DDB449A}"/>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3991183"/>
            <a:ext cx="332797" cy="332797"/>
          </a:xfrm>
          <a:prstGeom prst="rect">
            <a:avLst/>
          </a:prstGeom>
        </p:spPr>
      </p:pic>
      <p:pic>
        <p:nvPicPr>
          <p:cNvPr id="24" name="Picture 23">
            <a:extLst>
              <a:ext uri="{FF2B5EF4-FFF2-40B4-BE49-F238E27FC236}">
                <a16:creationId xmlns:a16="http://schemas.microsoft.com/office/drawing/2014/main" id="{CA1D9234-4D5A-4BB1-963F-114AAF36C0FA}"/>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96611D21-2EAA-ECDB-3939-381198D3D392}"/>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83703794-07DD-F713-6168-4D2450E0761D}"/>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56E9817D-0765-10FB-0B7D-25C7770E9E1A}"/>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72B5FC5A-5ABB-1374-E9C4-9289DA77712B}"/>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9" name="TextBox 28">
            <a:extLst>
              <a:ext uri="{FF2B5EF4-FFF2-40B4-BE49-F238E27FC236}">
                <a16:creationId xmlns:a16="http://schemas.microsoft.com/office/drawing/2014/main" id="{52BE63A5-577D-BE49-F563-9EA229BD9CAE}"/>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89EFCD1B-71D8-B484-4903-B635EC6FEA14}"/>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79B8FBE9-BA0D-D81F-850E-5A34DA68EB26}"/>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45080082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A8E67B-1051-49D1-8E99-8C983E125991}"/>
              </a:ext>
            </a:extLst>
          </p:cNvPr>
          <p:cNvSpPr>
            <a:spLocks noGrp="1"/>
          </p:cNvSpPr>
          <p:nvPr>
            <p:ph type="sldNum" sz="quarter" idx="12"/>
          </p:nvPr>
        </p:nvSpPr>
        <p:spPr/>
        <p:txBody>
          <a:bodyPr/>
          <a:lstStyle/>
          <a:p>
            <a:fld id="{0242CDCD-B177-42A0-885B-5D2D574B4E13}" type="slidenum">
              <a:rPr lang="en-US" smtClean="0"/>
              <a:pPr/>
              <a:t>28</a:t>
            </a:fld>
            <a:endParaRPr lang="en-US" dirty="0"/>
          </a:p>
        </p:txBody>
      </p:sp>
      <p:pic>
        <p:nvPicPr>
          <p:cNvPr id="30" name="Picture Placeholder 29">
            <a:extLst>
              <a:ext uri="{FF2B5EF4-FFF2-40B4-BE49-F238E27FC236}">
                <a16:creationId xmlns:a16="http://schemas.microsoft.com/office/drawing/2014/main" id="{F37E10CB-E3E3-41C9-1C9A-59B29CDED350}"/>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182" t="797" r="1697" b="14797"/>
          <a:stretch/>
        </p:blipFill>
        <p:spPr>
          <a:xfrm>
            <a:off x="2237141" y="2405519"/>
            <a:ext cx="4360564" cy="2124075"/>
          </a:xfrm>
        </p:spPr>
      </p:pic>
      <p:pic>
        <p:nvPicPr>
          <p:cNvPr id="32" name="Picture Placeholder 31">
            <a:extLst>
              <a:ext uri="{FF2B5EF4-FFF2-40B4-BE49-F238E27FC236}">
                <a16:creationId xmlns:a16="http://schemas.microsoft.com/office/drawing/2014/main" id="{65D09FC1-DC8D-02F8-4AAC-8095613722C5}"/>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3460" b="13460"/>
          <a:stretch>
            <a:fillRect/>
          </a:stretch>
        </p:blipFill>
        <p:spPr>
          <a:xfrm>
            <a:off x="6721345" y="2392212"/>
            <a:ext cx="4360564" cy="2124075"/>
          </a:xfrm>
        </p:spPr>
      </p:pic>
      <p:pic>
        <p:nvPicPr>
          <p:cNvPr id="5" name="Picture 4">
            <a:hlinkClick r:id="" action="ppaction://hlinkshowjump?jump=firstslide"/>
            <a:extLst>
              <a:ext uri="{FF2B5EF4-FFF2-40B4-BE49-F238E27FC236}">
                <a16:creationId xmlns:a16="http://schemas.microsoft.com/office/drawing/2014/main" id="{9FEE8A24-5B63-A4BE-D002-9DFE9901E3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6" name="Picture 5">
            <a:hlinkClick r:id="" action="ppaction://hlinkshowjump?jump=previousslide"/>
            <a:extLst>
              <a:ext uri="{FF2B5EF4-FFF2-40B4-BE49-F238E27FC236}">
                <a16:creationId xmlns:a16="http://schemas.microsoft.com/office/drawing/2014/main" id="{C149E353-6699-ED84-D301-5CE5A746760F}"/>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7" name="TextBox 6">
            <a:extLst>
              <a:ext uri="{FF2B5EF4-FFF2-40B4-BE49-F238E27FC236}">
                <a16:creationId xmlns:a16="http://schemas.microsoft.com/office/drawing/2014/main" id="{13EFB65F-BE46-004D-2390-EB055DB13A37}"/>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FAE59324-0250-52FE-CD13-2F71C27D87C8}"/>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E6A11A52-6AE9-5653-4B4A-55C40819D2D5}"/>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10" name="TextBox 9">
            <a:extLst>
              <a:ext uri="{FF2B5EF4-FFF2-40B4-BE49-F238E27FC236}">
                <a16:creationId xmlns:a16="http://schemas.microsoft.com/office/drawing/2014/main" id="{70882526-E72B-8B8B-B5D8-BE520CE18603}"/>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1" name="TextBox 10">
            <a:extLst>
              <a:ext uri="{FF2B5EF4-FFF2-40B4-BE49-F238E27FC236}">
                <a16:creationId xmlns:a16="http://schemas.microsoft.com/office/drawing/2014/main" id="{09BD18EC-80B0-D5B4-6506-8A2A0FCFF7D4}"/>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2" name="TextBox 11">
            <a:extLst>
              <a:ext uri="{FF2B5EF4-FFF2-40B4-BE49-F238E27FC236}">
                <a16:creationId xmlns:a16="http://schemas.microsoft.com/office/drawing/2014/main" id="{1784EC50-2821-F4B9-DE86-8849FF60E860}"/>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51A475B-20A3-7987-0C98-D959FECECD29}"/>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314D56D0-5C7C-0A91-00CD-EEB1D0E15BCE}"/>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C672A541-9D29-7416-A086-8957CFB6DD4E}"/>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C4FD799A-F946-91E7-D88D-F9D9619DE693}"/>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AC58E87-B397-B307-7C67-7D2BAFBBFC64}"/>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FC9C860F-B42D-EA03-F020-58702124560A}"/>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7676D252-841C-9FF4-FFF5-AE2C4EB667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C20A246-24C5-796C-5596-26209B33EF55}"/>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306543D6-4DA6-DEC8-0F31-F94F9BFC825C}"/>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485FF39B-F86A-034A-76F3-E5251C964A0C}"/>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8B1C4FFC-8D07-1DA2-9C9F-436EE6ADECE4}"/>
              </a:ext>
            </a:extLst>
          </p:cNvPr>
          <p:cNvPicPr>
            <a:picLocks noChangeAspect="1"/>
          </p:cNvPicPr>
          <p:nvPr/>
        </p:nvPicPr>
        <p:blipFill>
          <a:blip r:embed="rId9" cstate="print">
            <a:lum bright="70000" contrast="-70000"/>
            <a:extLst>
              <a:ext uri="{28A0092B-C50C-407E-A947-70E740481C1C}">
                <a14:useLocalDpi xmlns:a14="http://schemas.microsoft.com/office/drawing/2010/main"/>
              </a:ext>
            </a:extLst>
          </a:blip>
          <a:stretch>
            <a:fillRect/>
          </a:stretch>
        </p:blipFill>
        <p:spPr>
          <a:xfrm>
            <a:off x="11471727" y="3991183"/>
            <a:ext cx="332797" cy="332797"/>
          </a:xfrm>
          <a:prstGeom prst="rect">
            <a:avLst/>
          </a:prstGeom>
        </p:spPr>
      </p:pic>
      <p:pic>
        <p:nvPicPr>
          <p:cNvPr id="24" name="Picture 23">
            <a:extLst>
              <a:ext uri="{FF2B5EF4-FFF2-40B4-BE49-F238E27FC236}">
                <a16:creationId xmlns:a16="http://schemas.microsoft.com/office/drawing/2014/main" id="{74C27B13-EC13-9C88-A319-378AFB2BA654}"/>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75CA18A4-16B3-1BAF-5812-E473CEE0DBF8}"/>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3E4D1AB6-4694-B2A5-5B13-984498101C36}"/>
              </a:ext>
            </a:extLst>
          </p:cNvPr>
          <p:cNvPicPr>
            <a:picLocks noChangeAspect="1"/>
          </p:cNvPicPr>
          <p:nvPr/>
        </p:nvPicPr>
        <p:blipFill>
          <a:blip r:embed="rId12"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FB16C5B7-EFFF-7414-2267-6B0CDA3BB446}"/>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85EB666C-C0F1-F3CA-A275-0C98686E7929}"/>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3" name="TextBox 32">
            <a:extLst>
              <a:ext uri="{FF2B5EF4-FFF2-40B4-BE49-F238E27FC236}">
                <a16:creationId xmlns:a16="http://schemas.microsoft.com/office/drawing/2014/main" id="{C89CD8C9-6168-1097-60FB-4070B705B7EC}"/>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4" name="Rectangle: Rounded Corners 33">
            <a:extLst>
              <a:ext uri="{FF2B5EF4-FFF2-40B4-BE49-F238E27FC236}">
                <a16:creationId xmlns:a16="http://schemas.microsoft.com/office/drawing/2014/main" id="{F256A3A0-5DBC-DC67-5B62-C7EAFB674DAF}"/>
              </a:ext>
            </a:extLst>
          </p:cNvPr>
          <p:cNvSpPr/>
          <p:nvPr/>
        </p:nvSpPr>
        <p:spPr>
          <a:xfrm>
            <a:off x="2458355" y="4319528"/>
            <a:ext cx="3918137" cy="452815"/>
          </a:xfrm>
          <a:prstGeom prst="roundRect">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4CCA3B4B-04F8-9117-01B3-90522E19B43E}"/>
              </a:ext>
            </a:extLst>
          </p:cNvPr>
          <p:cNvSpPr/>
          <p:nvPr/>
        </p:nvSpPr>
        <p:spPr>
          <a:xfrm>
            <a:off x="6942559" y="4319528"/>
            <a:ext cx="3918137" cy="452815"/>
          </a:xfrm>
          <a:prstGeom prst="roundRect">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924A6243-76D0-47F0-C736-3C9AE465AFB2}"/>
              </a:ext>
            </a:extLst>
          </p:cNvPr>
          <p:cNvSpPr txBox="1"/>
          <p:nvPr/>
        </p:nvSpPr>
        <p:spPr>
          <a:xfrm>
            <a:off x="2458355" y="4798393"/>
            <a:ext cx="3918137" cy="1530162"/>
          </a:xfrm>
          <a:prstGeom prst="rect">
            <a:avLst/>
          </a:prstGeom>
          <a:noFill/>
        </p:spPr>
        <p:txBody>
          <a:bodyPr wrap="square">
            <a:spAutoFit/>
          </a:bodyPr>
          <a:lstStyle/>
          <a:p>
            <a:pPr algn="ct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a:t>
            </a:r>
            <a:endParaRPr lang="en-US" sz="1600" dirty="0"/>
          </a:p>
        </p:txBody>
      </p:sp>
      <p:sp>
        <p:nvSpPr>
          <p:cNvPr id="38" name="TextBox 37">
            <a:extLst>
              <a:ext uri="{FF2B5EF4-FFF2-40B4-BE49-F238E27FC236}">
                <a16:creationId xmlns:a16="http://schemas.microsoft.com/office/drawing/2014/main" id="{D241272F-0D11-7766-B5EA-3A71EBF43932}"/>
              </a:ext>
            </a:extLst>
          </p:cNvPr>
          <p:cNvSpPr txBox="1"/>
          <p:nvPr/>
        </p:nvSpPr>
        <p:spPr>
          <a:xfrm>
            <a:off x="6931774" y="4798393"/>
            <a:ext cx="3918137" cy="1530162"/>
          </a:xfrm>
          <a:prstGeom prst="rect">
            <a:avLst/>
          </a:prstGeom>
          <a:noFill/>
        </p:spPr>
        <p:txBody>
          <a:bodyPr wrap="square">
            <a:spAutoFit/>
          </a:bodyPr>
          <a:lstStyle/>
          <a:p>
            <a:pPr algn="ct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a:t>
            </a:r>
            <a:endParaRPr lang="en-US" sz="1600" dirty="0"/>
          </a:p>
        </p:txBody>
      </p:sp>
      <p:sp>
        <p:nvSpPr>
          <p:cNvPr id="39" name="TextBox 38">
            <a:extLst>
              <a:ext uri="{FF2B5EF4-FFF2-40B4-BE49-F238E27FC236}">
                <a16:creationId xmlns:a16="http://schemas.microsoft.com/office/drawing/2014/main" id="{8D82B829-394A-5595-8B39-A6A079BCC3DF}"/>
              </a:ext>
            </a:extLst>
          </p:cNvPr>
          <p:cNvSpPr txBox="1"/>
          <p:nvPr/>
        </p:nvSpPr>
        <p:spPr>
          <a:xfrm>
            <a:off x="2402088" y="4329257"/>
            <a:ext cx="3974404" cy="400110"/>
          </a:xfrm>
          <a:prstGeom prst="rect">
            <a:avLst/>
          </a:prstGeom>
          <a:noFill/>
        </p:spPr>
        <p:txBody>
          <a:bodyPr wrap="square" rtlCol="0">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Enter the subject title</a:t>
            </a:r>
            <a:endParaRPr lang="fa-IR" sz="2000" b="1" dirty="0">
              <a:solidFill>
                <a:schemeClr val="bg1"/>
              </a:solidFill>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1105C0A8-4081-F8ED-FDF2-B4D090E70389}"/>
              </a:ext>
            </a:extLst>
          </p:cNvPr>
          <p:cNvSpPr txBox="1"/>
          <p:nvPr/>
        </p:nvSpPr>
        <p:spPr>
          <a:xfrm>
            <a:off x="6898113" y="4318151"/>
            <a:ext cx="3962584" cy="400110"/>
          </a:xfrm>
          <a:prstGeom prst="rect">
            <a:avLst/>
          </a:prstGeom>
          <a:noFill/>
        </p:spPr>
        <p:txBody>
          <a:bodyPr wrap="square" rtlCol="0">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Enter the subject title</a:t>
            </a:r>
            <a:endParaRPr lang="fa-IR" sz="2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953188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750"/>
                                        <p:tgtEl>
                                          <p:spTgt spid="33"/>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1000"/>
                                        <p:tgtEl>
                                          <p:spTgt spid="32"/>
                                        </p:tgtEl>
                                      </p:cBhvr>
                                    </p:animEffect>
                                    <p:anim calcmode="lin" valueType="num">
                                      <p:cBhvr>
                                        <p:cTn id="24" dur="1000" fill="hold"/>
                                        <p:tgtEl>
                                          <p:spTgt spid="32"/>
                                        </p:tgtEl>
                                        <p:attrNameLst>
                                          <p:attrName>ppt_x</p:attrName>
                                        </p:attrNameLst>
                                      </p:cBhvr>
                                      <p:tavLst>
                                        <p:tav tm="0">
                                          <p:val>
                                            <p:strVal val="#ppt_x"/>
                                          </p:val>
                                        </p:tav>
                                        <p:tav tm="100000">
                                          <p:val>
                                            <p:strVal val="#ppt_x"/>
                                          </p:val>
                                        </p:tav>
                                      </p:tavLst>
                                    </p:anim>
                                    <p:anim calcmode="lin" valueType="num">
                                      <p:cBhvr>
                                        <p:cTn id="25" dur="1000" fill="hold"/>
                                        <p:tgtEl>
                                          <p:spTgt spid="32"/>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par>
                          <p:cTn id="38" fill="hold">
                            <p:stCondLst>
                              <p:cond delay="575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6750"/>
                            </p:stCondLst>
                            <p:childTnLst>
                              <p:par>
                                <p:cTn id="45" presetID="42"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par>
                          <p:cTn id="50" fill="hold">
                            <p:stCondLst>
                              <p:cond delay="7750"/>
                            </p:stCondLst>
                            <p:childTnLst>
                              <p:par>
                                <p:cTn id="51" presetID="42"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37" grpId="0"/>
      <p:bldP spid="38" grpId="0"/>
      <p:bldP spid="39" grpId="0"/>
      <p:bldP spid="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19064-5D72-4109-7569-C8B2989EA2F4}"/>
              </a:ext>
            </a:extLst>
          </p:cNvPr>
          <p:cNvSpPr>
            <a:spLocks noGrp="1"/>
          </p:cNvSpPr>
          <p:nvPr>
            <p:ph type="sldNum" sz="quarter" idx="12"/>
          </p:nvPr>
        </p:nvSpPr>
        <p:spPr/>
        <p:txBody>
          <a:bodyPr/>
          <a:lstStyle/>
          <a:p>
            <a:fld id="{0242CDCD-B177-42A0-885B-5D2D574B4E13}" type="slidenum">
              <a:rPr lang="en-US" smtClean="0"/>
              <a:pPr/>
              <a:t>29</a:t>
            </a:fld>
            <a:endParaRPr lang="en-US" dirty="0"/>
          </a:p>
        </p:txBody>
      </p:sp>
      <p:pic>
        <p:nvPicPr>
          <p:cNvPr id="10" name="Picture 9">
            <a:hlinkClick r:id="" action="ppaction://hlinkshowjump?jump=firstslide"/>
            <a:extLst>
              <a:ext uri="{FF2B5EF4-FFF2-40B4-BE49-F238E27FC236}">
                <a16:creationId xmlns:a16="http://schemas.microsoft.com/office/drawing/2014/main" id="{8C89214D-3232-2D48-AC50-104BBF7FC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CA91BA36-7E41-B33E-B6A3-35BBF753078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9CD7DC79-F01C-3523-7C12-E971EF092A97}"/>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2EF94380-D240-3EFA-AF3D-9D77121713E6}"/>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580BA878-EB97-34D0-9096-D998855802F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1632E04E-CAB0-2F65-197A-F1813B73939B}"/>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ED0F7CEF-869B-492F-94A7-47D3AA814939}"/>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9A1544DF-02CC-B554-DAEC-B6E7CF3C5348}"/>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5F21FF5D-FF06-A00F-168F-C3E75EBDDBED}"/>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8B81CC91-DA6A-B551-7779-4AF62E5F5D7D}"/>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B319A7F5-988B-06A6-37BE-1FCD6E23BA37}"/>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2E88CF6E-6136-A86F-85FB-8A8C0B25C85D}"/>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BDB07AE3-DAF2-75A5-1789-9767AD3C2465}"/>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D8BFD839-F3DD-0BC3-579D-09C0D80627A8}"/>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317A9A4F-E5F8-9E3F-6A58-24CDE03A1EE8}"/>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31F8C252-EE2F-14BE-A4F5-2316FAEC4153}"/>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A10BFE48-0D9B-8F39-9BCC-87429A5692CB}"/>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4988F189-430C-6AFC-2B9E-CAD253727A73}"/>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ACABD575-B45D-C854-E7FA-1CF1E4E84F09}"/>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3991183"/>
            <a:ext cx="332797" cy="332797"/>
          </a:xfrm>
          <a:prstGeom prst="rect">
            <a:avLst/>
          </a:prstGeom>
        </p:spPr>
      </p:pic>
      <p:pic>
        <p:nvPicPr>
          <p:cNvPr id="24" name="Picture 23">
            <a:extLst>
              <a:ext uri="{FF2B5EF4-FFF2-40B4-BE49-F238E27FC236}">
                <a16:creationId xmlns:a16="http://schemas.microsoft.com/office/drawing/2014/main" id="{097BD4DF-6DF7-1BA0-21E5-8F00B073C014}"/>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8FFD5DC8-ECB1-FA0F-A1AE-7A6AD784EB1C}"/>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F626DF30-D4E7-1A70-7A14-9F0A1445BF9B}"/>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F8538176-352D-C6A9-804B-4FEB37A16656}"/>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3142A51D-4C14-E190-6DF5-860A9AF72731}"/>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29" name="Group 28">
            <a:extLst>
              <a:ext uri="{FF2B5EF4-FFF2-40B4-BE49-F238E27FC236}">
                <a16:creationId xmlns:a16="http://schemas.microsoft.com/office/drawing/2014/main" id="{75B7FCD9-6B0D-A64C-BC32-D17DFFE27F76}"/>
              </a:ext>
            </a:extLst>
          </p:cNvPr>
          <p:cNvGrpSpPr/>
          <p:nvPr/>
        </p:nvGrpSpPr>
        <p:grpSpPr>
          <a:xfrm>
            <a:off x="4540825" y="2485337"/>
            <a:ext cx="3820750" cy="3667336"/>
            <a:chOff x="7474901" y="2380031"/>
            <a:chExt cx="9381114" cy="9004435"/>
          </a:xfrm>
        </p:grpSpPr>
        <p:sp>
          <p:nvSpPr>
            <p:cNvPr id="30" name="Partial Circle 29">
              <a:extLst>
                <a:ext uri="{FF2B5EF4-FFF2-40B4-BE49-F238E27FC236}">
                  <a16:creationId xmlns:a16="http://schemas.microsoft.com/office/drawing/2014/main" id="{B1854B11-C056-CB21-8595-E1FAF1D572F7}"/>
                </a:ext>
              </a:extLst>
            </p:cNvPr>
            <p:cNvSpPr/>
            <p:nvPr/>
          </p:nvSpPr>
          <p:spPr>
            <a:xfrm rot="5952099" flipH="1">
              <a:off x="7889821" y="2423160"/>
              <a:ext cx="8961308" cy="8961304"/>
            </a:xfrm>
            <a:prstGeom prst="pie">
              <a:avLst>
                <a:gd name="adj1" fmla="val 10813233"/>
                <a:gd name="adj2" fmla="val 16200000"/>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solidFill>
                  <a:schemeClr val="tx1"/>
                </a:solidFill>
              </a:endParaRPr>
            </a:p>
          </p:txBody>
        </p:sp>
        <p:sp>
          <p:nvSpPr>
            <p:cNvPr id="31" name="Partial Circle 30">
              <a:extLst>
                <a:ext uri="{FF2B5EF4-FFF2-40B4-BE49-F238E27FC236}">
                  <a16:creationId xmlns:a16="http://schemas.microsoft.com/office/drawing/2014/main" id="{25F5B6AA-EE64-D75A-8539-83969CB8CE54}"/>
                </a:ext>
              </a:extLst>
            </p:cNvPr>
            <p:cNvSpPr/>
            <p:nvPr/>
          </p:nvSpPr>
          <p:spPr>
            <a:xfrm rot="13355090" flipH="1">
              <a:off x="7894707" y="2421208"/>
              <a:ext cx="8961308" cy="8961304"/>
            </a:xfrm>
            <a:prstGeom prst="pie">
              <a:avLst>
                <a:gd name="adj1" fmla="val 10813233"/>
                <a:gd name="adj2" fmla="val 16200000"/>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solidFill>
                  <a:schemeClr val="tx1"/>
                </a:solidFill>
              </a:endParaRPr>
            </a:p>
          </p:txBody>
        </p:sp>
        <p:sp>
          <p:nvSpPr>
            <p:cNvPr id="32" name="Partial Circle 31">
              <a:extLst>
                <a:ext uri="{FF2B5EF4-FFF2-40B4-BE49-F238E27FC236}">
                  <a16:creationId xmlns:a16="http://schemas.microsoft.com/office/drawing/2014/main" id="{6C789BDD-49A7-3CC9-A985-34104E4C4B27}"/>
                </a:ext>
              </a:extLst>
            </p:cNvPr>
            <p:cNvSpPr/>
            <p:nvPr/>
          </p:nvSpPr>
          <p:spPr>
            <a:xfrm rot="20293654" flipH="1">
              <a:off x="7889824" y="2423157"/>
              <a:ext cx="8961304" cy="8961308"/>
            </a:xfrm>
            <a:prstGeom prst="pie">
              <a:avLst>
                <a:gd name="adj1" fmla="val 10813233"/>
                <a:gd name="adj2" fmla="val 16200000"/>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solidFill>
                  <a:schemeClr val="tx1"/>
                </a:solidFill>
              </a:endParaRPr>
            </a:p>
          </p:txBody>
        </p:sp>
        <p:sp>
          <p:nvSpPr>
            <p:cNvPr id="33" name="Oval 32">
              <a:extLst>
                <a:ext uri="{FF2B5EF4-FFF2-40B4-BE49-F238E27FC236}">
                  <a16:creationId xmlns:a16="http://schemas.microsoft.com/office/drawing/2014/main" id="{F30E82E2-C29A-8B7B-E4EE-67378D61C908}"/>
                </a:ext>
              </a:extLst>
            </p:cNvPr>
            <p:cNvSpPr/>
            <p:nvPr/>
          </p:nvSpPr>
          <p:spPr>
            <a:xfrm rot="20293654" flipH="1">
              <a:off x="9357080" y="3890414"/>
              <a:ext cx="6026792" cy="6026796"/>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4" name="Right Triangle 33">
              <a:extLst>
                <a:ext uri="{FF2B5EF4-FFF2-40B4-BE49-F238E27FC236}">
                  <a16:creationId xmlns:a16="http://schemas.microsoft.com/office/drawing/2014/main" id="{D44F3C10-9C08-ACBF-0E32-06E6CF457C6E}"/>
                </a:ext>
              </a:extLst>
            </p:cNvPr>
            <p:cNvSpPr/>
            <p:nvPr/>
          </p:nvSpPr>
          <p:spPr>
            <a:xfrm rot="14893654" flipH="1">
              <a:off x="13530517" y="2380032"/>
              <a:ext cx="997269" cy="997268"/>
            </a:xfrm>
            <a:prstGeom prst="rtTriangle">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5" name="Right Triangle 34">
              <a:extLst>
                <a:ext uri="{FF2B5EF4-FFF2-40B4-BE49-F238E27FC236}">
                  <a16:creationId xmlns:a16="http://schemas.microsoft.com/office/drawing/2014/main" id="{D6CFA023-AA35-B3E9-A47B-00D90B4B68FC}"/>
                </a:ext>
              </a:extLst>
            </p:cNvPr>
            <p:cNvSpPr/>
            <p:nvPr/>
          </p:nvSpPr>
          <p:spPr>
            <a:xfrm rot="8011492" flipH="1">
              <a:off x="7507141" y="6426726"/>
              <a:ext cx="997268" cy="997269"/>
            </a:xfrm>
            <a:prstGeom prst="rtTriangl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sp>
          <p:nvSpPr>
            <p:cNvPr id="36" name="Right Triangle 35">
              <a:extLst>
                <a:ext uri="{FF2B5EF4-FFF2-40B4-BE49-F238E27FC236}">
                  <a16:creationId xmlns:a16="http://schemas.microsoft.com/office/drawing/2014/main" id="{AC9FFF98-7517-7B5A-77D6-389FD65527B3}"/>
                </a:ext>
              </a:extLst>
            </p:cNvPr>
            <p:cNvSpPr/>
            <p:nvPr/>
          </p:nvSpPr>
          <p:spPr>
            <a:xfrm rot="436770" flipH="1">
              <a:off x="14514803" y="9866769"/>
              <a:ext cx="997268" cy="997269"/>
            </a:xfrm>
            <a:prstGeom prst="rtTriangl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7" name="TextBox 36">
              <a:extLst>
                <a:ext uri="{FF2B5EF4-FFF2-40B4-BE49-F238E27FC236}">
                  <a16:creationId xmlns:a16="http://schemas.microsoft.com/office/drawing/2014/main" id="{E15BA81F-B1C5-128E-083B-85201557FEB3}"/>
                </a:ext>
              </a:extLst>
            </p:cNvPr>
            <p:cNvSpPr txBox="1">
              <a:spLocks noChangeArrowheads="1"/>
            </p:cNvSpPr>
            <p:nvPr/>
          </p:nvSpPr>
          <p:spPr bwMode="auto">
            <a:xfrm>
              <a:off x="7474901" y="6398548"/>
              <a:ext cx="2260540" cy="146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4400" dirty="0">
                  <a:solidFill>
                    <a:schemeClr val="bg1"/>
                  </a:solidFill>
                  <a:latin typeface="Bebas Neue" panose="020B0606020202050201" pitchFamily="34" charset="0"/>
                </a:rPr>
                <a:t>01.</a:t>
              </a:r>
            </a:p>
          </p:txBody>
        </p:sp>
        <p:sp>
          <p:nvSpPr>
            <p:cNvPr id="38" name="TextBox 37">
              <a:extLst>
                <a:ext uri="{FF2B5EF4-FFF2-40B4-BE49-F238E27FC236}">
                  <a16:creationId xmlns:a16="http://schemas.microsoft.com/office/drawing/2014/main" id="{2E9F8F75-6A55-D479-7904-C9F0B01D520B}"/>
                </a:ext>
              </a:extLst>
            </p:cNvPr>
            <p:cNvSpPr txBox="1">
              <a:spLocks noChangeArrowheads="1"/>
            </p:cNvSpPr>
            <p:nvPr/>
          </p:nvSpPr>
          <p:spPr bwMode="auto">
            <a:xfrm>
              <a:off x="12758296" y="2931944"/>
              <a:ext cx="2260540" cy="146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4400" dirty="0">
                  <a:solidFill>
                    <a:schemeClr val="bg1"/>
                  </a:solidFill>
                  <a:latin typeface="Bebas Neue" panose="020B0606020202050201" pitchFamily="34" charset="0"/>
                </a:rPr>
                <a:t>02.</a:t>
              </a:r>
            </a:p>
          </p:txBody>
        </p:sp>
        <p:sp>
          <p:nvSpPr>
            <p:cNvPr id="39" name="TextBox 38">
              <a:extLst>
                <a:ext uri="{FF2B5EF4-FFF2-40B4-BE49-F238E27FC236}">
                  <a16:creationId xmlns:a16="http://schemas.microsoft.com/office/drawing/2014/main" id="{7A25534B-31D9-8238-DA90-A02FD4793992}"/>
                </a:ext>
              </a:extLst>
            </p:cNvPr>
            <p:cNvSpPr txBox="1">
              <a:spLocks noChangeArrowheads="1"/>
            </p:cNvSpPr>
            <p:nvPr/>
          </p:nvSpPr>
          <p:spPr bwMode="auto">
            <a:xfrm>
              <a:off x="13605893" y="9360066"/>
              <a:ext cx="2260540" cy="146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4400" dirty="0">
                  <a:solidFill>
                    <a:schemeClr val="bg1"/>
                  </a:solidFill>
                  <a:latin typeface="Bebas Neue" panose="020B0606020202050201" pitchFamily="34" charset="0"/>
                </a:rPr>
                <a:t>03.</a:t>
              </a:r>
            </a:p>
          </p:txBody>
        </p:sp>
        <p:pic>
          <p:nvPicPr>
            <p:cNvPr id="40" name="Picture 39">
              <a:extLst>
                <a:ext uri="{FF2B5EF4-FFF2-40B4-BE49-F238E27FC236}">
                  <a16:creationId xmlns:a16="http://schemas.microsoft.com/office/drawing/2014/main" id="{82CDE800-B4D0-DD6E-C6AB-4F35AE1B70B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330137" y="5914068"/>
              <a:ext cx="2080678" cy="1979488"/>
            </a:xfrm>
            <a:prstGeom prst="rect">
              <a:avLst/>
            </a:prstGeom>
          </p:spPr>
        </p:pic>
      </p:grpSp>
      <p:sp>
        <p:nvSpPr>
          <p:cNvPr id="9" name="TextBox 8">
            <a:extLst>
              <a:ext uri="{FF2B5EF4-FFF2-40B4-BE49-F238E27FC236}">
                <a16:creationId xmlns:a16="http://schemas.microsoft.com/office/drawing/2014/main" id="{9533CF82-DDAE-BD46-7794-F5ADEA1834E2}"/>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669E3C16-0A7F-F7EB-A801-C0D03DFFF4B0}"/>
              </a:ext>
            </a:extLst>
          </p:cNvPr>
          <p:cNvSpPr txBox="1"/>
          <p:nvPr/>
        </p:nvSpPr>
        <p:spPr>
          <a:xfrm>
            <a:off x="8376910" y="2257036"/>
            <a:ext cx="2717380" cy="1350434"/>
          </a:xfrm>
          <a:prstGeom prst="rect">
            <a:avLst/>
          </a:prstGeom>
          <a:noFill/>
        </p:spPr>
        <p:txBody>
          <a:bodyPr wrap="square">
            <a:spAutoFit/>
          </a:bodyPr>
          <a:lstStyle/>
          <a:p>
            <a:pPr>
              <a:lnSpc>
                <a:spcPct val="150000"/>
              </a:lnSpc>
            </a:pPr>
            <a:r>
              <a:rPr lang="en-US" sz="14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rgbClr val="1D3347"/>
              </a:solidFill>
            </a:endParaRPr>
          </a:p>
        </p:txBody>
      </p:sp>
      <p:sp>
        <p:nvSpPr>
          <p:cNvPr id="41" name="TextBox 40">
            <a:extLst>
              <a:ext uri="{FF2B5EF4-FFF2-40B4-BE49-F238E27FC236}">
                <a16:creationId xmlns:a16="http://schemas.microsoft.com/office/drawing/2014/main" id="{B301C47B-C691-13F2-3C31-BBDE7324E002}"/>
              </a:ext>
            </a:extLst>
          </p:cNvPr>
          <p:cNvSpPr txBox="1"/>
          <p:nvPr/>
        </p:nvSpPr>
        <p:spPr>
          <a:xfrm>
            <a:off x="2283782" y="3197667"/>
            <a:ext cx="2717380" cy="1350434"/>
          </a:xfrm>
          <a:prstGeom prst="rect">
            <a:avLst/>
          </a:prstGeom>
          <a:noFill/>
        </p:spPr>
        <p:txBody>
          <a:bodyPr wrap="square">
            <a:spAutoFit/>
          </a:bodyPr>
          <a:lstStyle/>
          <a:p>
            <a:pPr>
              <a:lnSpc>
                <a:spcPct val="150000"/>
              </a:lnSpc>
            </a:pPr>
            <a:r>
              <a:rPr lang="en-US" sz="14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rgbClr val="1D3347"/>
              </a:solidFill>
            </a:endParaRPr>
          </a:p>
        </p:txBody>
      </p:sp>
      <p:sp>
        <p:nvSpPr>
          <p:cNvPr id="42" name="TextBox 41">
            <a:extLst>
              <a:ext uri="{FF2B5EF4-FFF2-40B4-BE49-F238E27FC236}">
                <a16:creationId xmlns:a16="http://schemas.microsoft.com/office/drawing/2014/main" id="{282555B4-67CA-2595-C83B-45801979BA18}"/>
              </a:ext>
            </a:extLst>
          </p:cNvPr>
          <p:cNvSpPr txBox="1"/>
          <p:nvPr/>
        </p:nvSpPr>
        <p:spPr>
          <a:xfrm>
            <a:off x="8255548" y="4982876"/>
            <a:ext cx="2717380" cy="1350434"/>
          </a:xfrm>
          <a:prstGeom prst="rect">
            <a:avLst/>
          </a:prstGeom>
          <a:noFill/>
        </p:spPr>
        <p:txBody>
          <a:bodyPr wrap="square">
            <a:spAutoFit/>
          </a:bodyPr>
          <a:lstStyle/>
          <a:p>
            <a:pPr>
              <a:lnSpc>
                <a:spcPct val="150000"/>
              </a:lnSpc>
            </a:pPr>
            <a:r>
              <a:rPr lang="en-US" sz="14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rgbClr val="1D3347"/>
              </a:solidFill>
            </a:endParaRPr>
          </a:p>
        </p:txBody>
      </p:sp>
    </p:spTree>
    <p:extLst>
      <p:ext uri="{BB962C8B-B14F-4D97-AF65-F5344CB8AC3E}">
        <p14:creationId xmlns:p14="http://schemas.microsoft.com/office/powerpoint/2010/main" val="3277703884"/>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49" presetClass="entr" presetSubtype="0" decel="10000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750" fill="hold"/>
                                        <p:tgtEl>
                                          <p:spTgt spid="29"/>
                                        </p:tgtEl>
                                        <p:attrNameLst>
                                          <p:attrName>ppt_w</p:attrName>
                                        </p:attrNameLst>
                                      </p:cBhvr>
                                      <p:tavLst>
                                        <p:tav tm="0">
                                          <p:val>
                                            <p:fltVal val="0"/>
                                          </p:val>
                                        </p:tav>
                                        <p:tav tm="100000">
                                          <p:val>
                                            <p:strVal val="#ppt_w"/>
                                          </p:val>
                                        </p:tav>
                                      </p:tavLst>
                                    </p:anim>
                                    <p:anim calcmode="lin" valueType="num">
                                      <p:cBhvr>
                                        <p:cTn id="12" dur="750" fill="hold"/>
                                        <p:tgtEl>
                                          <p:spTgt spid="29"/>
                                        </p:tgtEl>
                                        <p:attrNameLst>
                                          <p:attrName>ppt_h</p:attrName>
                                        </p:attrNameLst>
                                      </p:cBhvr>
                                      <p:tavLst>
                                        <p:tav tm="0">
                                          <p:val>
                                            <p:fltVal val="0"/>
                                          </p:val>
                                        </p:tav>
                                        <p:tav tm="100000">
                                          <p:val>
                                            <p:strVal val="#ppt_h"/>
                                          </p:val>
                                        </p:tav>
                                      </p:tavLst>
                                    </p:anim>
                                    <p:anim calcmode="lin" valueType="num">
                                      <p:cBhvr>
                                        <p:cTn id="13" dur="750" fill="hold"/>
                                        <p:tgtEl>
                                          <p:spTgt spid="29"/>
                                        </p:tgtEl>
                                        <p:attrNameLst>
                                          <p:attrName>style.rotation</p:attrName>
                                        </p:attrNameLst>
                                      </p:cBhvr>
                                      <p:tavLst>
                                        <p:tav tm="0">
                                          <p:val>
                                            <p:fltVal val="360"/>
                                          </p:val>
                                        </p:tav>
                                        <p:tav tm="100000">
                                          <p:val>
                                            <p:fltVal val="0"/>
                                          </p:val>
                                        </p:tav>
                                      </p:tavLst>
                                    </p:anim>
                                    <p:animEffect transition="in" filter="fade">
                                      <p:cBhvr>
                                        <p:cTn id="14" dur="750"/>
                                        <p:tgtEl>
                                          <p:spTgt spid="29"/>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750" fill="hold"/>
                                        <p:tgtEl>
                                          <p:spTgt spid="12"/>
                                        </p:tgtEl>
                                        <p:attrNameLst>
                                          <p:attrName>ppt_w</p:attrName>
                                        </p:attrNameLst>
                                      </p:cBhvr>
                                      <p:tavLst>
                                        <p:tav tm="0">
                                          <p:val>
                                            <p:fltVal val="0"/>
                                          </p:val>
                                        </p:tav>
                                        <p:tav tm="100000">
                                          <p:val>
                                            <p:strVal val="#ppt_w"/>
                                          </p:val>
                                        </p:tav>
                                      </p:tavLst>
                                    </p:anim>
                                    <p:anim calcmode="lin" valueType="num">
                                      <p:cBhvr>
                                        <p:cTn id="19" dur="750" fill="hold"/>
                                        <p:tgtEl>
                                          <p:spTgt spid="12"/>
                                        </p:tgtEl>
                                        <p:attrNameLst>
                                          <p:attrName>ppt_h</p:attrName>
                                        </p:attrNameLst>
                                      </p:cBhvr>
                                      <p:tavLst>
                                        <p:tav tm="0">
                                          <p:val>
                                            <p:fltVal val="0"/>
                                          </p:val>
                                        </p:tav>
                                        <p:tav tm="100000">
                                          <p:val>
                                            <p:strVal val="#ppt_h"/>
                                          </p:val>
                                        </p:tav>
                                      </p:tavLst>
                                    </p:anim>
                                    <p:anim calcmode="lin" valueType="num">
                                      <p:cBhvr>
                                        <p:cTn id="20" dur="750" fill="hold"/>
                                        <p:tgtEl>
                                          <p:spTgt spid="12"/>
                                        </p:tgtEl>
                                        <p:attrNameLst>
                                          <p:attrName>style.rotation</p:attrName>
                                        </p:attrNameLst>
                                      </p:cBhvr>
                                      <p:tavLst>
                                        <p:tav tm="0">
                                          <p:val>
                                            <p:fltVal val="360"/>
                                          </p:val>
                                        </p:tav>
                                        <p:tav tm="100000">
                                          <p:val>
                                            <p:fltVal val="0"/>
                                          </p:val>
                                        </p:tav>
                                      </p:tavLst>
                                    </p:anim>
                                    <p:animEffect transition="in" filter="fade">
                                      <p:cBhvr>
                                        <p:cTn id="21" dur="750"/>
                                        <p:tgtEl>
                                          <p:spTgt spid="12"/>
                                        </p:tgtEl>
                                      </p:cBhvr>
                                    </p:animEffect>
                                  </p:childTnLst>
                                </p:cTn>
                              </p:par>
                            </p:childTnLst>
                          </p:cTn>
                        </p:par>
                        <p:par>
                          <p:cTn id="22" fill="hold">
                            <p:stCondLst>
                              <p:cond delay="2250"/>
                            </p:stCondLst>
                            <p:childTnLst>
                              <p:par>
                                <p:cTn id="23" presetID="49" presetClass="entr" presetSubtype="0" decel="10000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750" fill="hold"/>
                                        <p:tgtEl>
                                          <p:spTgt spid="41"/>
                                        </p:tgtEl>
                                        <p:attrNameLst>
                                          <p:attrName>ppt_w</p:attrName>
                                        </p:attrNameLst>
                                      </p:cBhvr>
                                      <p:tavLst>
                                        <p:tav tm="0">
                                          <p:val>
                                            <p:fltVal val="0"/>
                                          </p:val>
                                        </p:tav>
                                        <p:tav tm="100000">
                                          <p:val>
                                            <p:strVal val="#ppt_w"/>
                                          </p:val>
                                        </p:tav>
                                      </p:tavLst>
                                    </p:anim>
                                    <p:anim calcmode="lin" valueType="num">
                                      <p:cBhvr>
                                        <p:cTn id="26" dur="750" fill="hold"/>
                                        <p:tgtEl>
                                          <p:spTgt spid="41"/>
                                        </p:tgtEl>
                                        <p:attrNameLst>
                                          <p:attrName>ppt_h</p:attrName>
                                        </p:attrNameLst>
                                      </p:cBhvr>
                                      <p:tavLst>
                                        <p:tav tm="0">
                                          <p:val>
                                            <p:fltVal val="0"/>
                                          </p:val>
                                        </p:tav>
                                        <p:tav tm="100000">
                                          <p:val>
                                            <p:strVal val="#ppt_h"/>
                                          </p:val>
                                        </p:tav>
                                      </p:tavLst>
                                    </p:anim>
                                    <p:anim calcmode="lin" valueType="num">
                                      <p:cBhvr>
                                        <p:cTn id="27" dur="750" fill="hold"/>
                                        <p:tgtEl>
                                          <p:spTgt spid="41"/>
                                        </p:tgtEl>
                                        <p:attrNameLst>
                                          <p:attrName>style.rotation</p:attrName>
                                        </p:attrNameLst>
                                      </p:cBhvr>
                                      <p:tavLst>
                                        <p:tav tm="0">
                                          <p:val>
                                            <p:fltVal val="360"/>
                                          </p:val>
                                        </p:tav>
                                        <p:tav tm="100000">
                                          <p:val>
                                            <p:fltVal val="0"/>
                                          </p:val>
                                        </p:tav>
                                      </p:tavLst>
                                    </p:anim>
                                    <p:animEffect transition="in" filter="fade">
                                      <p:cBhvr>
                                        <p:cTn id="28" dur="750"/>
                                        <p:tgtEl>
                                          <p:spTgt spid="41"/>
                                        </p:tgtEl>
                                      </p:cBhvr>
                                    </p:animEffect>
                                  </p:childTnLst>
                                </p:cTn>
                              </p:par>
                            </p:childTnLst>
                          </p:cTn>
                        </p:par>
                        <p:par>
                          <p:cTn id="29" fill="hold">
                            <p:stCondLst>
                              <p:cond delay="3000"/>
                            </p:stCondLst>
                            <p:childTnLst>
                              <p:par>
                                <p:cTn id="30" presetID="49" presetClass="entr" presetSubtype="0" decel="10000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750" fill="hold"/>
                                        <p:tgtEl>
                                          <p:spTgt spid="42"/>
                                        </p:tgtEl>
                                        <p:attrNameLst>
                                          <p:attrName>ppt_w</p:attrName>
                                        </p:attrNameLst>
                                      </p:cBhvr>
                                      <p:tavLst>
                                        <p:tav tm="0">
                                          <p:val>
                                            <p:fltVal val="0"/>
                                          </p:val>
                                        </p:tav>
                                        <p:tav tm="100000">
                                          <p:val>
                                            <p:strVal val="#ppt_w"/>
                                          </p:val>
                                        </p:tav>
                                      </p:tavLst>
                                    </p:anim>
                                    <p:anim calcmode="lin" valueType="num">
                                      <p:cBhvr>
                                        <p:cTn id="33" dur="750" fill="hold"/>
                                        <p:tgtEl>
                                          <p:spTgt spid="42"/>
                                        </p:tgtEl>
                                        <p:attrNameLst>
                                          <p:attrName>ppt_h</p:attrName>
                                        </p:attrNameLst>
                                      </p:cBhvr>
                                      <p:tavLst>
                                        <p:tav tm="0">
                                          <p:val>
                                            <p:fltVal val="0"/>
                                          </p:val>
                                        </p:tav>
                                        <p:tav tm="100000">
                                          <p:val>
                                            <p:strVal val="#ppt_h"/>
                                          </p:val>
                                        </p:tav>
                                      </p:tavLst>
                                    </p:anim>
                                    <p:anim calcmode="lin" valueType="num">
                                      <p:cBhvr>
                                        <p:cTn id="34" dur="750" fill="hold"/>
                                        <p:tgtEl>
                                          <p:spTgt spid="42"/>
                                        </p:tgtEl>
                                        <p:attrNameLst>
                                          <p:attrName>style.rotation</p:attrName>
                                        </p:attrNameLst>
                                      </p:cBhvr>
                                      <p:tavLst>
                                        <p:tav tm="0">
                                          <p:val>
                                            <p:fltVal val="360"/>
                                          </p:val>
                                        </p:tav>
                                        <p:tav tm="100000">
                                          <p:val>
                                            <p:fltVal val="0"/>
                                          </p:val>
                                        </p:tav>
                                      </p:tavLst>
                                    </p:anim>
                                    <p:animEffect transition="in" filter="fade">
                                      <p:cBhvr>
                                        <p:cTn id="35"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41"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DD6689-50F5-6830-CA85-5A1E8BA4EA76}"/>
              </a:ext>
            </a:extLst>
          </p:cNvPr>
          <p:cNvSpPr txBox="1"/>
          <p:nvPr/>
        </p:nvSpPr>
        <p:spPr>
          <a:xfrm>
            <a:off x="4421172" y="2705725"/>
            <a:ext cx="7513162" cy="1446550"/>
          </a:xfrm>
          <a:prstGeom prst="rect">
            <a:avLst/>
          </a:prstGeom>
          <a:noFill/>
        </p:spPr>
        <p:txBody>
          <a:bodyPr wrap="square" rtlCol="0">
            <a:spAutoFit/>
          </a:bodyPr>
          <a:lstStyle/>
          <a:p>
            <a:pPr algn="ctr"/>
            <a:r>
              <a:rPr lang="en-US" sz="8800" dirty="0">
                <a:solidFill>
                  <a:srgbClr val="1D3347"/>
                </a:solidFill>
                <a:latin typeface="Times New Roman" panose="02020603050405020304" pitchFamily="18" charset="0"/>
                <a:cs typeface="Times New Roman" panose="02020603050405020304" pitchFamily="18" charset="0"/>
              </a:rPr>
              <a:t>General</a:t>
            </a:r>
            <a:endParaRPr lang="en-US" sz="8800" dirty="0">
              <a:solidFill>
                <a:srgbClr val="1D3347"/>
              </a:solidFill>
              <a:cs typeface="B Yekan" panose="00000400000000000000" pitchFamily="2" charset="-78"/>
            </a:endParaRPr>
          </a:p>
        </p:txBody>
      </p:sp>
      <p:pic>
        <p:nvPicPr>
          <p:cNvPr id="13" name="Picture 12">
            <a:extLst>
              <a:ext uri="{FF2B5EF4-FFF2-40B4-BE49-F238E27FC236}">
                <a16:creationId xmlns:a16="http://schemas.microsoft.com/office/drawing/2014/main" id="{D8DA527C-2EB3-CC80-4017-2E62E21103C1}"/>
              </a:ext>
            </a:extLst>
          </p:cNvPr>
          <p:cNvPicPr>
            <a:picLocks noChangeAspect="1"/>
          </p:cNvPicPr>
          <p:nvPr/>
        </p:nvPicPr>
        <p:blipFill>
          <a:blip r:embed="rId2" cstate="print">
            <a:biLevel thresh="50000"/>
            <a:extLst>
              <a:ext uri="{28A0092B-C50C-407E-A947-70E740481C1C}">
                <a14:useLocalDpi xmlns:a14="http://schemas.microsoft.com/office/drawing/2010/main"/>
              </a:ext>
            </a:extLst>
          </a:blip>
          <a:stretch>
            <a:fillRect/>
          </a:stretch>
        </p:blipFill>
        <p:spPr>
          <a:xfrm>
            <a:off x="1895554" y="2646418"/>
            <a:ext cx="1484000" cy="1484000"/>
          </a:xfrm>
          <a:prstGeom prst="rect">
            <a:avLst/>
          </a:prstGeom>
        </p:spPr>
      </p:pic>
    </p:spTree>
    <p:extLst>
      <p:ext uri="{BB962C8B-B14F-4D97-AF65-F5344CB8AC3E}">
        <p14:creationId xmlns:p14="http://schemas.microsoft.com/office/powerpoint/2010/main" val="3417557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19064-5D72-4109-7569-C8B2989EA2F4}"/>
              </a:ext>
            </a:extLst>
          </p:cNvPr>
          <p:cNvSpPr>
            <a:spLocks noGrp="1"/>
          </p:cNvSpPr>
          <p:nvPr>
            <p:ph type="sldNum" sz="quarter" idx="12"/>
          </p:nvPr>
        </p:nvSpPr>
        <p:spPr/>
        <p:txBody>
          <a:bodyPr/>
          <a:lstStyle/>
          <a:p>
            <a:fld id="{0242CDCD-B177-42A0-885B-5D2D574B4E13}" type="slidenum">
              <a:rPr lang="en-US" smtClean="0"/>
              <a:pPr/>
              <a:t>30</a:t>
            </a:fld>
            <a:endParaRPr lang="en-US" dirty="0"/>
          </a:p>
        </p:txBody>
      </p:sp>
      <p:pic>
        <p:nvPicPr>
          <p:cNvPr id="10" name="Picture 9">
            <a:hlinkClick r:id="" action="ppaction://hlinkshowjump?jump=firstslide"/>
            <a:extLst>
              <a:ext uri="{FF2B5EF4-FFF2-40B4-BE49-F238E27FC236}">
                <a16:creationId xmlns:a16="http://schemas.microsoft.com/office/drawing/2014/main" id="{8C89214D-3232-2D48-AC50-104BBF7FC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CA91BA36-7E41-B33E-B6A3-35BBF753078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227BFA14-B856-6256-5D3E-ABF661F0DFD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E5B73C49-A2F2-1702-F4EA-1469A02D8869}"/>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122265CB-2DF3-7567-9E7F-C254721AC8DF}"/>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86E54144-EAEE-7DFE-CBFD-D811C2438D21}"/>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22992F71-8E69-C981-17BC-43243992290C}"/>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3E8497A3-979A-85C4-9E20-22488DFA13B7}"/>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82178B38-21FC-480B-4735-2ECF7DDAB96B}"/>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D7E63986-E3BB-7E9B-E655-8B01B952BF88}"/>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5EE1B54B-A269-1E6F-0976-1E878C0A3F89}"/>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BEDA151E-2408-0286-C6F5-06EBE9F7EC62}"/>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0C01DA0F-EADA-4A58-5F6E-E58F57377BB5}"/>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A7E3590-C654-69EE-1EDC-4BF1D0D0A9FB}"/>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633DB165-563F-C5DE-C3DD-364F9E01FEC2}"/>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8344D6FE-DEF8-AC27-3C56-2B98151D5E7E}"/>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52AFAEBD-8E2B-B38F-5B38-68B28D881F81}"/>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D42BEAA4-2797-BB39-53C3-E5A17A2E2F07}"/>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62FACDD0-2783-C2EF-DEC5-2A889390385E}"/>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3991183"/>
            <a:ext cx="332797" cy="332797"/>
          </a:xfrm>
          <a:prstGeom prst="rect">
            <a:avLst/>
          </a:prstGeom>
        </p:spPr>
      </p:pic>
      <p:pic>
        <p:nvPicPr>
          <p:cNvPr id="24" name="Picture 23">
            <a:extLst>
              <a:ext uri="{FF2B5EF4-FFF2-40B4-BE49-F238E27FC236}">
                <a16:creationId xmlns:a16="http://schemas.microsoft.com/office/drawing/2014/main" id="{62FCF8D6-9742-00F8-977B-C21DCDBF8B61}"/>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18AD4185-0B6E-7BC0-D323-0C0111ADA43E}"/>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A87A0369-190B-323B-D911-1E7658CFE291}"/>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76CF8345-C129-12A6-CCD1-8EBF48FA9782}"/>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62EA6CBF-BC05-F157-1456-F371CED80BC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9" name="TextBox 8">
            <a:extLst>
              <a:ext uri="{FF2B5EF4-FFF2-40B4-BE49-F238E27FC236}">
                <a16:creationId xmlns:a16="http://schemas.microsoft.com/office/drawing/2014/main" id="{07DB39D8-372E-D31A-918A-13B305DE6EC1}"/>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grpSp>
        <p:nvGrpSpPr>
          <p:cNvPr id="79" name="Group 78">
            <a:extLst>
              <a:ext uri="{FF2B5EF4-FFF2-40B4-BE49-F238E27FC236}">
                <a16:creationId xmlns:a16="http://schemas.microsoft.com/office/drawing/2014/main" id="{21E38E73-428D-24DF-8658-8ACA4E869E11}"/>
              </a:ext>
            </a:extLst>
          </p:cNvPr>
          <p:cNvGrpSpPr/>
          <p:nvPr/>
        </p:nvGrpSpPr>
        <p:grpSpPr>
          <a:xfrm>
            <a:off x="2621932" y="2361226"/>
            <a:ext cx="8153542" cy="3503466"/>
            <a:chOff x="2621932" y="2361226"/>
            <a:chExt cx="8153542" cy="3503466"/>
          </a:xfrm>
        </p:grpSpPr>
        <p:grpSp>
          <p:nvGrpSpPr>
            <p:cNvPr id="29" name="Group 28">
              <a:extLst>
                <a:ext uri="{FF2B5EF4-FFF2-40B4-BE49-F238E27FC236}">
                  <a16:creationId xmlns:a16="http://schemas.microsoft.com/office/drawing/2014/main" id="{1B290C35-6A1E-4A20-5B8E-6949782487F2}"/>
                </a:ext>
              </a:extLst>
            </p:cNvPr>
            <p:cNvGrpSpPr/>
            <p:nvPr/>
          </p:nvGrpSpPr>
          <p:grpSpPr>
            <a:xfrm>
              <a:off x="2621932" y="2361226"/>
              <a:ext cx="8153542" cy="3503466"/>
              <a:chOff x="978391" y="1828800"/>
              <a:chExt cx="22344668" cy="9601200"/>
            </a:xfrm>
          </p:grpSpPr>
          <p:sp>
            <p:nvSpPr>
              <p:cNvPr id="30" name="Partial Circle 29">
                <a:extLst>
                  <a:ext uri="{FF2B5EF4-FFF2-40B4-BE49-F238E27FC236}">
                    <a16:creationId xmlns:a16="http://schemas.microsoft.com/office/drawing/2014/main" id="{EBF683D3-29E5-C09F-7D94-21F964E2E9CE}"/>
                  </a:ext>
                </a:extLst>
              </p:cNvPr>
              <p:cNvSpPr/>
              <p:nvPr/>
            </p:nvSpPr>
            <p:spPr>
              <a:xfrm flipV="1">
                <a:off x="9372109" y="3735141"/>
                <a:ext cx="6550516" cy="6550518"/>
              </a:xfrm>
              <a:prstGeom prst="pie">
                <a:avLst>
                  <a:gd name="adj1" fmla="val 10802289"/>
                  <a:gd name="adj2" fmla="val 10801020"/>
                </a:avLst>
              </a:prstGeom>
              <a:solidFill>
                <a:srgbClr val="1D3347"/>
              </a:solidFill>
              <a:ln>
                <a:noFill/>
              </a:ln>
              <a:effectLst>
                <a:outerShdw blurRad="2794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1" name="Rectangle: Rounded Corners 30">
                <a:extLst>
                  <a:ext uri="{FF2B5EF4-FFF2-40B4-BE49-F238E27FC236}">
                    <a16:creationId xmlns:a16="http://schemas.microsoft.com/office/drawing/2014/main" id="{84749868-8DDB-5DA4-FCD6-E14027917980}"/>
                  </a:ext>
                </a:extLst>
              </p:cNvPr>
              <p:cNvSpPr/>
              <p:nvPr/>
            </p:nvSpPr>
            <p:spPr>
              <a:xfrm>
                <a:off x="16608425" y="1828800"/>
                <a:ext cx="6714634" cy="2590800"/>
              </a:xfrm>
              <a:prstGeom prst="roundRect">
                <a:avLst>
                  <a:gd name="adj" fmla="val 50000"/>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Rectangle: Rounded Corners 31">
                <a:extLst>
                  <a:ext uri="{FF2B5EF4-FFF2-40B4-BE49-F238E27FC236}">
                    <a16:creationId xmlns:a16="http://schemas.microsoft.com/office/drawing/2014/main" id="{3CDDAC9D-D333-DD4B-994A-5743D6E4269F}"/>
                  </a:ext>
                </a:extLst>
              </p:cNvPr>
              <p:cNvSpPr/>
              <p:nvPr/>
            </p:nvSpPr>
            <p:spPr>
              <a:xfrm>
                <a:off x="16608425" y="8839200"/>
                <a:ext cx="6714634" cy="2590800"/>
              </a:xfrm>
              <a:prstGeom prst="roundRect">
                <a:avLst>
                  <a:gd name="adj" fmla="val 50000"/>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Rectangle: Rounded Corners 32">
                <a:extLst>
                  <a:ext uri="{FF2B5EF4-FFF2-40B4-BE49-F238E27FC236}">
                    <a16:creationId xmlns:a16="http://schemas.microsoft.com/office/drawing/2014/main" id="{0F17A35C-96FA-084F-EF5A-CF539969A2BA}"/>
                  </a:ext>
                </a:extLst>
              </p:cNvPr>
              <p:cNvSpPr/>
              <p:nvPr/>
            </p:nvSpPr>
            <p:spPr>
              <a:xfrm>
                <a:off x="978391" y="5715000"/>
                <a:ext cx="6714634" cy="2590800"/>
              </a:xfrm>
              <a:prstGeom prst="roundRect">
                <a:avLst>
                  <a:gd name="adj" fmla="val 50000"/>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4" name="Straight Connector 33">
                <a:extLst>
                  <a:ext uri="{FF2B5EF4-FFF2-40B4-BE49-F238E27FC236}">
                    <a16:creationId xmlns:a16="http://schemas.microsoft.com/office/drawing/2014/main" id="{2BDB6F7B-64F2-CF54-1CFC-457FC1BA3F01}"/>
                  </a:ext>
                </a:extLst>
              </p:cNvPr>
              <p:cNvCxnSpPr>
                <a:cxnSpLocks/>
              </p:cNvCxnSpPr>
              <p:nvPr/>
            </p:nvCxnSpPr>
            <p:spPr>
              <a:xfrm flipH="1">
                <a:off x="7235825" y="7010400"/>
                <a:ext cx="2707780" cy="0"/>
              </a:xfrm>
              <a:prstGeom prst="line">
                <a:avLst/>
              </a:prstGeom>
              <a:ln w="152400">
                <a:solidFill>
                  <a:srgbClr val="1D3347"/>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576421E-69D8-EAF8-2F5E-C98BF01DB543}"/>
                  </a:ext>
                </a:extLst>
              </p:cNvPr>
              <p:cNvCxnSpPr>
                <a:cxnSpLocks/>
              </p:cNvCxnSpPr>
              <p:nvPr/>
            </p:nvCxnSpPr>
            <p:spPr>
              <a:xfrm flipV="1">
                <a:off x="14581414" y="2972072"/>
                <a:ext cx="2546378" cy="2546378"/>
              </a:xfrm>
              <a:prstGeom prst="line">
                <a:avLst/>
              </a:prstGeom>
              <a:ln w="152400">
                <a:solidFill>
                  <a:srgbClr val="1D3347"/>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12E1EF2F-955B-3DCE-3EC2-5496635FB653}"/>
                  </a:ext>
                </a:extLst>
              </p:cNvPr>
              <p:cNvSpPr/>
              <p:nvPr/>
            </p:nvSpPr>
            <p:spPr>
              <a:xfrm>
                <a:off x="16837025" y="2055424"/>
                <a:ext cx="2137552" cy="2137552"/>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7" name="Group 36">
                <a:extLst>
                  <a:ext uri="{FF2B5EF4-FFF2-40B4-BE49-F238E27FC236}">
                    <a16:creationId xmlns:a16="http://schemas.microsoft.com/office/drawing/2014/main" id="{5851B7D6-1F7C-0C45-E6F8-B2B9A29E6ED4}"/>
                  </a:ext>
                </a:extLst>
              </p:cNvPr>
              <p:cNvGrpSpPr/>
              <p:nvPr/>
            </p:nvGrpSpPr>
            <p:grpSpPr>
              <a:xfrm>
                <a:off x="17409259" y="2621672"/>
                <a:ext cx="916884" cy="1002716"/>
                <a:chOff x="16105164" y="3740149"/>
                <a:chExt cx="1441447" cy="1576389"/>
              </a:xfrm>
              <a:solidFill>
                <a:schemeClr val="tx1"/>
              </a:solidFill>
            </p:grpSpPr>
            <p:sp>
              <p:nvSpPr>
                <p:cNvPr id="63" name="Freeform 78">
                  <a:extLst>
                    <a:ext uri="{FF2B5EF4-FFF2-40B4-BE49-F238E27FC236}">
                      <a16:creationId xmlns:a16="http://schemas.microsoft.com/office/drawing/2014/main" id="{A13C6A66-35AF-207F-AC57-46C9DF6D8459}"/>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4" name="Freeform 79">
                  <a:extLst>
                    <a:ext uri="{FF2B5EF4-FFF2-40B4-BE49-F238E27FC236}">
                      <a16:creationId xmlns:a16="http://schemas.microsoft.com/office/drawing/2014/main" id="{4F5D70E3-9D3A-E002-D2E2-805826B59313}"/>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5" name="Freeform 80">
                  <a:extLst>
                    <a:ext uri="{FF2B5EF4-FFF2-40B4-BE49-F238E27FC236}">
                      <a16:creationId xmlns:a16="http://schemas.microsoft.com/office/drawing/2014/main" id="{4C8A396A-AA89-83F8-B183-7CA5F163E829}"/>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6" name="Freeform 81">
                  <a:extLst>
                    <a:ext uri="{FF2B5EF4-FFF2-40B4-BE49-F238E27FC236}">
                      <a16:creationId xmlns:a16="http://schemas.microsoft.com/office/drawing/2014/main" id="{157DF0B5-B96C-D0AC-95A1-CD32A5158AB7}"/>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7" name="Freeform 82">
                  <a:extLst>
                    <a:ext uri="{FF2B5EF4-FFF2-40B4-BE49-F238E27FC236}">
                      <a16:creationId xmlns:a16="http://schemas.microsoft.com/office/drawing/2014/main" id="{D71D560D-A396-4CC9-B24B-9DDB8101C2DA}"/>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8" name="Freeform 83">
                  <a:extLst>
                    <a:ext uri="{FF2B5EF4-FFF2-40B4-BE49-F238E27FC236}">
                      <a16:creationId xmlns:a16="http://schemas.microsoft.com/office/drawing/2014/main" id="{F49DCAA2-F028-3481-9022-836659D4524E}"/>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9" name="Freeform 84">
                  <a:extLst>
                    <a:ext uri="{FF2B5EF4-FFF2-40B4-BE49-F238E27FC236}">
                      <a16:creationId xmlns:a16="http://schemas.microsoft.com/office/drawing/2014/main" id="{4B1F152E-3C18-EFD3-D866-05F59C61088E}"/>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0" name="Freeform 85">
                  <a:extLst>
                    <a:ext uri="{FF2B5EF4-FFF2-40B4-BE49-F238E27FC236}">
                      <a16:creationId xmlns:a16="http://schemas.microsoft.com/office/drawing/2014/main" id="{0D22E186-9718-FEC2-746D-AA69EA93EED4}"/>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1" name="Freeform 86">
                  <a:extLst>
                    <a:ext uri="{FF2B5EF4-FFF2-40B4-BE49-F238E27FC236}">
                      <a16:creationId xmlns:a16="http://schemas.microsoft.com/office/drawing/2014/main" id="{FB53A489-0523-D9C7-7478-CA79B5AFF6B5}"/>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2" name="Freeform 87">
                  <a:extLst>
                    <a:ext uri="{FF2B5EF4-FFF2-40B4-BE49-F238E27FC236}">
                      <a16:creationId xmlns:a16="http://schemas.microsoft.com/office/drawing/2014/main" id="{3A2A7FCE-A71E-1C6B-7674-CACE89A89E28}"/>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38" name="Oval 37">
                <a:extLst>
                  <a:ext uri="{FF2B5EF4-FFF2-40B4-BE49-F238E27FC236}">
                    <a16:creationId xmlns:a16="http://schemas.microsoft.com/office/drawing/2014/main" id="{5F816319-CC37-E8A9-DFC1-0DEF8C30F776}"/>
                  </a:ext>
                </a:extLst>
              </p:cNvPr>
              <p:cNvSpPr/>
              <p:nvPr/>
            </p:nvSpPr>
            <p:spPr>
              <a:xfrm>
                <a:off x="5317839" y="5941624"/>
                <a:ext cx="2137552" cy="2137552"/>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9" name="Group 38">
                <a:extLst>
                  <a:ext uri="{FF2B5EF4-FFF2-40B4-BE49-F238E27FC236}">
                    <a16:creationId xmlns:a16="http://schemas.microsoft.com/office/drawing/2014/main" id="{3F877693-ADD5-D9BE-CA14-511EB40693E6}"/>
                  </a:ext>
                </a:extLst>
              </p:cNvPr>
              <p:cNvGrpSpPr/>
              <p:nvPr/>
            </p:nvGrpSpPr>
            <p:grpSpPr>
              <a:xfrm>
                <a:off x="5949217" y="6515100"/>
                <a:ext cx="874797" cy="990600"/>
                <a:chOff x="-968376" y="6200775"/>
                <a:chExt cx="887413" cy="1004888"/>
              </a:xfrm>
              <a:solidFill>
                <a:schemeClr val="tx1"/>
              </a:solidFill>
            </p:grpSpPr>
            <p:sp>
              <p:nvSpPr>
                <p:cNvPr id="54" name="Freeform 18">
                  <a:extLst>
                    <a:ext uri="{FF2B5EF4-FFF2-40B4-BE49-F238E27FC236}">
                      <a16:creationId xmlns:a16="http://schemas.microsoft.com/office/drawing/2014/main" id="{F46B9A0F-5C1C-9EB2-1E11-F69807AB3751}"/>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5" name="Freeform 19">
                  <a:extLst>
                    <a:ext uri="{FF2B5EF4-FFF2-40B4-BE49-F238E27FC236}">
                      <a16:creationId xmlns:a16="http://schemas.microsoft.com/office/drawing/2014/main" id="{D55B0439-7B9B-2455-6CC7-062A1FC690A5}"/>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6" name="Freeform 20">
                  <a:extLst>
                    <a:ext uri="{FF2B5EF4-FFF2-40B4-BE49-F238E27FC236}">
                      <a16:creationId xmlns:a16="http://schemas.microsoft.com/office/drawing/2014/main" id="{21710FC2-00EC-4FC4-C90D-C2C1D56DDFDF}"/>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7" name="Freeform 21">
                  <a:extLst>
                    <a:ext uri="{FF2B5EF4-FFF2-40B4-BE49-F238E27FC236}">
                      <a16:creationId xmlns:a16="http://schemas.microsoft.com/office/drawing/2014/main" id="{C19E6D3F-088A-A7EF-61DD-BFBA8839C4BD}"/>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8" name="Freeform 22">
                  <a:extLst>
                    <a:ext uri="{FF2B5EF4-FFF2-40B4-BE49-F238E27FC236}">
                      <a16:creationId xmlns:a16="http://schemas.microsoft.com/office/drawing/2014/main" id="{4DA84EC7-65E9-2077-8161-7D61A2F4022A}"/>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9" name="Freeform 23">
                  <a:extLst>
                    <a:ext uri="{FF2B5EF4-FFF2-40B4-BE49-F238E27FC236}">
                      <a16:creationId xmlns:a16="http://schemas.microsoft.com/office/drawing/2014/main" id="{F10560C0-42A7-C4D4-11B1-3A031B34E86F}"/>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0" name="Freeform 24">
                  <a:extLst>
                    <a:ext uri="{FF2B5EF4-FFF2-40B4-BE49-F238E27FC236}">
                      <a16:creationId xmlns:a16="http://schemas.microsoft.com/office/drawing/2014/main" id="{1D94082D-4C80-A8F6-48DF-FEE2D06D5469}"/>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1" name="Freeform 25">
                  <a:extLst>
                    <a:ext uri="{FF2B5EF4-FFF2-40B4-BE49-F238E27FC236}">
                      <a16:creationId xmlns:a16="http://schemas.microsoft.com/office/drawing/2014/main" id="{A798EF44-1BB2-47C0-3A62-579C150D19EA}"/>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2" name="Freeform 26">
                  <a:extLst>
                    <a:ext uri="{FF2B5EF4-FFF2-40B4-BE49-F238E27FC236}">
                      <a16:creationId xmlns:a16="http://schemas.microsoft.com/office/drawing/2014/main" id="{FE7C5EE0-6AF8-B391-5141-C0F180AC8456}"/>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cxnSp>
            <p:nvCxnSpPr>
              <p:cNvPr id="40" name="Straight Connector 39">
                <a:extLst>
                  <a:ext uri="{FF2B5EF4-FFF2-40B4-BE49-F238E27FC236}">
                    <a16:creationId xmlns:a16="http://schemas.microsoft.com/office/drawing/2014/main" id="{9BDEC5C3-69BB-3EF3-4FCB-1A31B6AD21B1}"/>
                  </a:ext>
                </a:extLst>
              </p:cNvPr>
              <p:cNvCxnSpPr>
                <a:cxnSpLocks/>
              </p:cNvCxnSpPr>
              <p:nvPr/>
            </p:nvCxnSpPr>
            <p:spPr>
              <a:xfrm>
                <a:off x="14888632" y="8068385"/>
                <a:ext cx="2239160" cy="2239160"/>
              </a:xfrm>
              <a:prstGeom prst="line">
                <a:avLst/>
              </a:prstGeom>
              <a:ln w="152400">
                <a:solidFill>
                  <a:srgbClr val="1D3347"/>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919F81A7-71E4-0E01-BA8C-63F25C8DB44E}"/>
                  </a:ext>
                </a:extLst>
              </p:cNvPr>
              <p:cNvSpPr/>
              <p:nvPr/>
            </p:nvSpPr>
            <p:spPr>
              <a:xfrm>
                <a:off x="16837025" y="9065824"/>
                <a:ext cx="2137552" cy="2137552"/>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42" name="Group 41">
                <a:extLst>
                  <a:ext uri="{FF2B5EF4-FFF2-40B4-BE49-F238E27FC236}">
                    <a16:creationId xmlns:a16="http://schemas.microsoft.com/office/drawing/2014/main" id="{AE29BD89-A6EF-ED35-952B-263A9C3A5758}"/>
                  </a:ext>
                </a:extLst>
              </p:cNvPr>
              <p:cNvGrpSpPr/>
              <p:nvPr/>
            </p:nvGrpSpPr>
            <p:grpSpPr>
              <a:xfrm>
                <a:off x="17477944" y="9710123"/>
                <a:ext cx="855715" cy="848954"/>
                <a:chOff x="7788295" y="8874106"/>
                <a:chExt cx="1608144" cy="1595432"/>
              </a:xfrm>
              <a:solidFill>
                <a:schemeClr val="tx1"/>
              </a:solidFill>
            </p:grpSpPr>
            <p:sp>
              <p:nvSpPr>
                <p:cNvPr id="44" name="Freeform 52">
                  <a:extLst>
                    <a:ext uri="{FF2B5EF4-FFF2-40B4-BE49-F238E27FC236}">
                      <a16:creationId xmlns:a16="http://schemas.microsoft.com/office/drawing/2014/main" id="{6992C545-3102-DC86-6D3F-60CC78090E1C}"/>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5" name="Freeform 53">
                  <a:extLst>
                    <a:ext uri="{FF2B5EF4-FFF2-40B4-BE49-F238E27FC236}">
                      <a16:creationId xmlns:a16="http://schemas.microsoft.com/office/drawing/2014/main" id="{BB63A6A9-8460-DD2C-AD51-898B65CE8D43}"/>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6" name="Freeform 54">
                  <a:extLst>
                    <a:ext uri="{FF2B5EF4-FFF2-40B4-BE49-F238E27FC236}">
                      <a16:creationId xmlns:a16="http://schemas.microsoft.com/office/drawing/2014/main" id="{8307CF3B-DB74-2D50-75A9-9B6C4AF25F9D}"/>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7" name="Freeform 55">
                  <a:extLst>
                    <a:ext uri="{FF2B5EF4-FFF2-40B4-BE49-F238E27FC236}">
                      <a16:creationId xmlns:a16="http://schemas.microsoft.com/office/drawing/2014/main" id="{0624FDDB-F944-CB44-F88C-39C5FD296FCB}"/>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8" name="Freeform 56">
                  <a:extLst>
                    <a:ext uri="{FF2B5EF4-FFF2-40B4-BE49-F238E27FC236}">
                      <a16:creationId xmlns:a16="http://schemas.microsoft.com/office/drawing/2014/main" id="{A88788AF-20E1-A9D9-2656-866E81A40B83}"/>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9" name="Freeform 57">
                  <a:extLst>
                    <a:ext uri="{FF2B5EF4-FFF2-40B4-BE49-F238E27FC236}">
                      <a16:creationId xmlns:a16="http://schemas.microsoft.com/office/drawing/2014/main" id="{E3FA0E51-F505-6EC6-9486-54CF504D5B68}"/>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0" name="Freeform 58">
                  <a:extLst>
                    <a:ext uri="{FF2B5EF4-FFF2-40B4-BE49-F238E27FC236}">
                      <a16:creationId xmlns:a16="http://schemas.microsoft.com/office/drawing/2014/main" id="{C6EB936B-E4CA-7C3C-22E5-9139158C0D4D}"/>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1" name="Freeform 59">
                  <a:extLst>
                    <a:ext uri="{FF2B5EF4-FFF2-40B4-BE49-F238E27FC236}">
                      <a16:creationId xmlns:a16="http://schemas.microsoft.com/office/drawing/2014/main" id="{0F1EF67C-AE39-D101-F473-6AAD22B21FA9}"/>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2" name="Freeform 60">
                  <a:extLst>
                    <a:ext uri="{FF2B5EF4-FFF2-40B4-BE49-F238E27FC236}">
                      <a16:creationId xmlns:a16="http://schemas.microsoft.com/office/drawing/2014/main" id="{D6A211C2-960F-D1FF-4E92-418AF06CA9A1}"/>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3" name="Freeform 61">
                  <a:extLst>
                    <a:ext uri="{FF2B5EF4-FFF2-40B4-BE49-F238E27FC236}">
                      <a16:creationId xmlns:a16="http://schemas.microsoft.com/office/drawing/2014/main" id="{BEE3486E-DC8E-ACEC-9727-54E8723385B4}"/>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43" name="Oval 42">
                <a:extLst>
                  <a:ext uri="{FF2B5EF4-FFF2-40B4-BE49-F238E27FC236}">
                    <a16:creationId xmlns:a16="http://schemas.microsoft.com/office/drawing/2014/main" id="{D32D295B-0083-A986-A94A-E41F5E460BBA}"/>
                  </a:ext>
                </a:extLst>
              </p:cNvPr>
              <p:cNvSpPr/>
              <p:nvPr/>
            </p:nvSpPr>
            <p:spPr>
              <a:xfrm>
                <a:off x="9943605" y="4306639"/>
                <a:ext cx="5407520" cy="5407520"/>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12" name="Google Shape;336;p21">
              <a:extLst>
                <a:ext uri="{FF2B5EF4-FFF2-40B4-BE49-F238E27FC236}">
                  <a16:creationId xmlns:a16="http://schemas.microsoft.com/office/drawing/2014/main" id="{537E91C4-A9ED-84DA-6DC3-E8EC7FF5B819}"/>
                </a:ext>
              </a:extLst>
            </p:cNvPr>
            <p:cNvGrpSpPr/>
            <p:nvPr/>
          </p:nvGrpSpPr>
          <p:grpSpPr>
            <a:xfrm>
              <a:off x="6377278" y="3737419"/>
              <a:ext cx="1044122" cy="1029130"/>
              <a:chOff x="3049341" y="2562990"/>
              <a:chExt cx="445903" cy="439501"/>
            </a:xfrm>
            <a:solidFill>
              <a:srgbClr val="262344"/>
            </a:solidFill>
          </p:grpSpPr>
          <p:sp>
            <p:nvSpPr>
              <p:cNvPr id="73" name="Google Shape;337;p21">
                <a:extLst>
                  <a:ext uri="{FF2B5EF4-FFF2-40B4-BE49-F238E27FC236}">
                    <a16:creationId xmlns:a16="http://schemas.microsoft.com/office/drawing/2014/main" id="{AE9B94E7-67A1-76A1-CD60-043C3FA501C0}"/>
                  </a:ext>
                </a:extLst>
              </p:cNvPr>
              <p:cNvSpPr/>
              <p:nvPr/>
            </p:nvSpPr>
            <p:spPr>
              <a:xfrm>
                <a:off x="3310752" y="2782901"/>
                <a:ext cx="72887" cy="142346"/>
              </a:xfrm>
              <a:custGeom>
                <a:avLst/>
                <a:gdLst/>
                <a:ahLst/>
                <a:cxnLst/>
                <a:rect l="l" t="t"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grpFill/>
              <a:ln>
                <a:noFill/>
              </a:ln>
            </p:spPr>
            <p:txBody>
              <a:bodyPr spcFirstLastPara="1" wrap="square" lIns="121900" tIns="121900" rIns="121900" bIns="121900" anchor="ctr" anchorCtr="0">
                <a:noAutofit/>
              </a:bodyPr>
              <a:lstStyle/>
              <a:p>
                <a:endParaRPr sz="2400"/>
              </a:p>
            </p:txBody>
          </p:sp>
          <p:sp>
            <p:nvSpPr>
              <p:cNvPr id="74" name="Google Shape;338;p21">
                <a:extLst>
                  <a:ext uri="{FF2B5EF4-FFF2-40B4-BE49-F238E27FC236}">
                    <a16:creationId xmlns:a16="http://schemas.microsoft.com/office/drawing/2014/main" id="{B2F593D0-5AD6-D08C-65C9-8D8739A8CB46}"/>
                  </a:ext>
                </a:extLst>
              </p:cNvPr>
              <p:cNvSpPr/>
              <p:nvPr/>
            </p:nvSpPr>
            <p:spPr>
              <a:xfrm>
                <a:off x="3382592" y="2752023"/>
                <a:ext cx="77929" cy="160759"/>
              </a:xfrm>
              <a:custGeom>
                <a:avLst/>
                <a:gdLst/>
                <a:ahLst/>
                <a:cxnLst/>
                <a:rect l="l" t="t"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grpFill/>
              <a:ln>
                <a:noFill/>
              </a:ln>
            </p:spPr>
            <p:txBody>
              <a:bodyPr spcFirstLastPara="1" wrap="square" lIns="121900" tIns="121900" rIns="121900" bIns="121900" anchor="ctr" anchorCtr="0">
                <a:noAutofit/>
              </a:bodyPr>
              <a:lstStyle/>
              <a:p>
                <a:endParaRPr sz="2400"/>
              </a:p>
            </p:txBody>
          </p:sp>
          <p:sp>
            <p:nvSpPr>
              <p:cNvPr id="75" name="Google Shape;339;p21">
                <a:extLst>
                  <a:ext uri="{FF2B5EF4-FFF2-40B4-BE49-F238E27FC236}">
                    <a16:creationId xmlns:a16="http://schemas.microsoft.com/office/drawing/2014/main" id="{6E132750-D072-9E20-ABA8-ADDC1F25ABDB}"/>
                  </a:ext>
                </a:extLst>
              </p:cNvPr>
              <p:cNvSpPr/>
              <p:nvPr/>
            </p:nvSpPr>
            <p:spPr>
              <a:xfrm>
                <a:off x="3049341" y="2562990"/>
                <a:ext cx="445903" cy="439501"/>
              </a:xfrm>
              <a:custGeom>
                <a:avLst/>
                <a:gdLst/>
                <a:ahLst/>
                <a:cxnLst/>
                <a:rect l="l" t="t"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close/>
                    <a:moveTo>
                      <a:pt x="10609" y="5061"/>
                    </a:moveTo>
                    <a:cubicBezTo>
                      <a:pt x="10728" y="5061"/>
                      <a:pt x="10848" y="5073"/>
                      <a:pt x="10955" y="5120"/>
                    </a:cubicBezTo>
                    <a:cubicBezTo>
                      <a:pt x="10812" y="5108"/>
                      <a:pt x="10657" y="5061"/>
                      <a:pt x="10514" y="5061"/>
                    </a:cubicBez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close/>
                  </a:path>
                </a:pathLst>
              </a:custGeom>
              <a:grpFill/>
              <a:ln>
                <a:noFill/>
              </a:ln>
            </p:spPr>
            <p:txBody>
              <a:bodyPr spcFirstLastPara="1" wrap="square" lIns="121900" tIns="121900" rIns="121900" bIns="121900" anchor="ctr" anchorCtr="0">
                <a:noAutofit/>
              </a:bodyPr>
              <a:lstStyle/>
              <a:p>
                <a:endParaRPr sz="2400"/>
              </a:p>
            </p:txBody>
          </p:sp>
        </p:grpSp>
      </p:grpSp>
      <p:sp>
        <p:nvSpPr>
          <p:cNvPr id="76" name="TextBox 75">
            <a:extLst>
              <a:ext uri="{FF2B5EF4-FFF2-40B4-BE49-F238E27FC236}">
                <a16:creationId xmlns:a16="http://schemas.microsoft.com/office/drawing/2014/main" id="{50C596FC-7620-D698-A206-FC68FAA4A891}"/>
              </a:ext>
            </a:extLst>
          </p:cNvPr>
          <p:cNvSpPr txBox="1"/>
          <p:nvPr/>
        </p:nvSpPr>
        <p:spPr>
          <a:xfrm>
            <a:off x="2792420" y="3811085"/>
            <a:ext cx="1630151" cy="826958"/>
          </a:xfrm>
          <a:prstGeom prst="rect">
            <a:avLst/>
          </a:prstGeom>
          <a:noFill/>
        </p:spPr>
        <p:txBody>
          <a:bodyPr wrap="square">
            <a:spAutoFit/>
          </a:bodyPr>
          <a:lstStyle/>
          <a:p>
            <a:pP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sp>
        <p:nvSpPr>
          <p:cNvPr id="77" name="TextBox 76">
            <a:extLst>
              <a:ext uri="{FF2B5EF4-FFF2-40B4-BE49-F238E27FC236}">
                <a16:creationId xmlns:a16="http://schemas.microsoft.com/office/drawing/2014/main" id="{1C9F77AC-E188-2BB4-0B07-76958F897E3C}"/>
              </a:ext>
            </a:extLst>
          </p:cNvPr>
          <p:cNvSpPr txBox="1"/>
          <p:nvPr/>
        </p:nvSpPr>
        <p:spPr>
          <a:xfrm>
            <a:off x="9217908" y="2372293"/>
            <a:ext cx="1630151" cy="826958"/>
          </a:xfrm>
          <a:prstGeom prst="rect">
            <a:avLst/>
          </a:prstGeom>
          <a:noFill/>
        </p:spPr>
        <p:txBody>
          <a:bodyPr wrap="square">
            <a:spAutoFit/>
          </a:bodyPr>
          <a:lstStyle/>
          <a:p>
            <a:pP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sp>
        <p:nvSpPr>
          <p:cNvPr id="78" name="TextBox 77">
            <a:extLst>
              <a:ext uri="{FF2B5EF4-FFF2-40B4-BE49-F238E27FC236}">
                <a16:creationId xmlns:a16="http://schemas.microsoft.com/office/drawing/2014/main" id="{B4C16559-2CBD-EB30-D3A2-BE8A99A3E92A}"/>
              </a:ext>
            </a:extLst>
          </p:cNvPr>
          <p:cNvSpPr txBox="1"/>
          <p:nvPr/>
        </p:nvSpPr>
        <p:spPr>
          <a:xfrm>
            <a:off x="9203042" y="4955039"/>
            <a:ext cx="1630151" cy="826958"/>
          </a:xfrm>
          <a:prstGeom prst="rect">
            <a:avLst/>
          </a:prstGeom>
          <a:noFill/>
        </p:spPr>
        <p:txBody>
          <a:bodyPr wrap="square">
            <a:spAutoFit/>
          </a:bodyPr>
          <a:lstStyle/>
          <a:p>
            <a:pP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spTree>
    <p:extLst>
      <p:ext uri="{BB962C8B-B14F-4D97-AF65-F5344CB8AC3E}">
        <p14:creationId xmlns:p14="http://schemas.microsoft.com/office/powerpoint/2010/main" val="345934576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p:cTn id="11" dur="750" fill="hold"/>
                                        <p:tgtEl>
                                          <p:spTgt spid="79"/>
                                        </p:tgtEl>
                                        <p:attrNameLst>
                                          <p:attrName>ppt_w</p:attrName>
                                        </p:attrNameLst>
                                      </p:cBhvr>
                                      <p:tavLst>
                                        <p:tav tm="0">
                                          <p:val>
                                            <p:fltVal val="0"/>
                                          </p:val>
                                        </p:tav>
                                        <p:tav tm="100000">
                                          <p:val>
                                            <p:strVal val="#ppt_w"/>
                                          </p:val>
                                        </p:tav>
                                      </p:tavLst>
                                    </p:anim>
                                    <p:anim calcmode="lin" valueType="num">
                                      <p:cBhvr>
                                        <p:cTn id="12" dur="750" fill="hold"/>
                                        <p:tgtEl>
                                          <p:spTgt spid="79"/>
                                        </p:tgtEl>
                                        <p:attrNameLst>
                                          <p:attrName>ppt_h</p:attrName>
                                        </p:attrNameLst>
                                      </p:cBhvr>
                                      <p:tavLst>
                                        <p:tav tm="0">
                                          <p:val>
                                            <p:fltVal val="0"/>
                                          </p:val>
                                        </p:tav>
                                        <p:tav tm="100000">
                                          <p:val>
                                            <p:strVal val="#ppt_h"/>
                                          </p:val>
                                        </p:tav>
                                      </p:tavLst>
                                    </p:anim>
                                    <p:animEffect transition="in" filter="fade">
                                      <p:cBhvr>
                                        <p:cTn id="13" dur="750"/>
                                        <p:tgtEl>
                                          <p:spTgt spid="79"/>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750" fill="hold"/>
                                        <p:tgtEl>
                                          <p:spTgt spid="77"/>
                                        </p:tgtEl>
                                        <p:attrNameLst>
                                          <p:attrName>ppt_w</p:attrName>
                                        </p:attrNameLst>
                                      </p:cBhvr>
                                      <p:tavLst>
                                        <p:tav tm="0">
                                          <p:val>
                                            <p:fltVal val="0"/>
                                          </p:val>
                                        </p:tav>
                                        <p:tav tm="100000">
                                          <p:val>
                                            <p:strVal val="#ppt_w"/>
                                          </p:val>
                                        </p:tav>
                                      </p:tavLst>
                                    </p:anim>
                                    <p:anim calcmode="lin" valueType="num">
                                      <p:cBhvr>
                                        <p:cTn id="18" dur="750" fill="hold"/>
                                        <p:tgtEl>
                                          <p:spTgt spid="77"/>
                                        </p:tgtEl>
                                        <p:attrNameLst>
                                          <p:attrName>ppt_h</p:attrName>
                                        </p:attrNameLst>
                                      </p:cBhvr>
                                      <p:tavLst>
                                        <p:tav tm="0">
                                          <p:val>
                                            <p:fltVal val="0"/>
                                          </p:val>
                                        </p:tav>
                                        <p:tav tm="100000">
                                          <p:val>
                                            <p:strVal val="#ppt_h"/>
                                          </p:val>
                                        </p:tav>
                                      </p:tavLst>
                                    </p:anim>
                                    <p:animEffect transition="in" filter="fade">
                                      <p:cBhvr>
                                        <p:cTn id="19" dur="750"/>
                                        <p:tgtEl>
                                          <p:spTgt spid="77"/>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750" fill="hold"/>
                                        <p:tgtEl>
                                          <p:spTgt spid="78"/>
                                        </p:tgtEl>
                                        <p:attrNameLst>
                                          <p:attrName>ppt_w</p:attrName>
                                        </p:attrNameLst>
                                      </p:cBhvr>
                                      <p:tavLst>
                                        <p:tav tm="0">
                                          <p:val>
                                            <p:fltVal val="0"/>
                                          </p:val>
                                        </p:tav>
                                        <p:tav tm="100000">
                                          <p:val>
                                            <p:strVal val="#ppt_w"/>
                                          </p:val>
                                        </p:tav>
                                      </p:tavLst>
                                    </p:anim>
                                    <p:anim calcmode="lin" valueType="num">
                                      <p:cBhvr>
                                        <p:cTn id="24" dur="750" fill="hold"/>
                                        <p:tgtEl>
                                          <p:spTgt spid="78"/>
                                        </p:tgtEl>
                                        <p:attrNameLst>
                                          <p:attrName>ppt_h</p:attrName>
                                        </p:attrNameLst>
                                      </p:cBhvr>
                                      <p:tavLst>
                                        <p:tav tm="0">
                                          <p:val>
                                            <p:fltVal val="0"/>
                                          </p:val>
                                        </p:tav>
                                        <p:tav tm="100000">
                                          <p:val>
                                            <p:strVal val="#ppt_h"/>
                                          </p:val>
                                        </p:tav>
                                      </p:tavLst>
                                    </p:anim>
                                    <p:animEffect transition="in" filter="fade">
                                      <p:cBhvr>
                                        <p:cTn id="25" dur="750"/>
                                        <p:tgtEl>
                                          <p:spTgt spid="78"/>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750" fill="hold"/>
                                        <p:tgtEl>
                                          <p:spTgt spid="76"/>
                                        </p:tgtEl>
                                        <p:attrNameLst>
                                          <p:attrName>ppt_w</p:attrName>
                                        </p:attrNameLst>
                                      </p:cBhvr>
                                      <p:tavLst>
                                        <p:tav tm="0">
                                          <p:val>
                                            <p:fltVal val="0"/>
                                          </p:val>
                                        </p:tav>
                                        <p:tav tm="100000">
                                          <p:val>
                                            <p:strVal val="#ppt_w"/>
                                          </p:val>
                                        </p:tav>
                                      </p:tavLst>
                                    </p:anim>
                                    <p:anim calcmode="lin" valueType="num">
                                      <p:cBhvr>
                                        <p:cTn id="30" dur="750" fill="hold"/>
                                        <p:tgtEl>
                                          <p:spTgt spid="76"/>
                                        </p:tgtEl>
                                        <p:attrNameLst>
                                          <p:attrName>ppt_h</p:attrName>
                                        </p:attrNameLst>
                                      </p:cBhvr>
                                      <p:tavLst>
                                        <p:tav tm="0">
                                          <p:val>
                                            <p:fltVal val="0"/>
                                          </p:val>
                                        </p:tav>
                                        <p:tav tm="100000">
                                          <p:val>
                                            <p:strVal val="#ppt_h"/>
                                          </p:val>
                                        </p:tav>
                                      </p:tavLst>
                                    </p:anim>
                                    <p:animEffect transition="in" filter="fade">
                                      <p:cBhvr>
                                        <p:cTn id="3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6" grpId="0"/>
      <p:bldP spid="77" grpId="0"/>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19064-5D72-4109-7569-C8B2989EA2F4}"/>
              </a:ext>
            </a:extLst>
          </p:cNvPr>
          <p:cNvSpPr>
            <a:spLocks noGrp="1"/>
          </p:cNvSpPr>
          <p:nvPr>
            <p:ph type="sldNum" sz="quarter" idx="12"/>
          </p:nvPr>
        </p:nvSpPr>
        <p:spPr/>
        <p:txBody>
          <a:bodyPr/>
          <a:lstStyle/>
          <a:p>
            <a:fld id="{0242CDCD-B177-42A0-885B-5D2D574B4E13}" type="slidenum">
              <a:rPr lang="en-US" smtClean="0"/>
              <a:pPr/>
              <a:t>31</a:t>
            </a:fld>
            <a:endParaRPr lang="en-US" dirty="0"/>
          </a:p>
        </p:txBody>
      </p:sp>
      <p:pic>
        <p:nvPicPr>
          <p:cNvPr id="10" name="Picture 9">
            <a:hlinkClick r:id="" action="ppaction://hlinkshowjump?jump=firstslide"/>
            <a:extLst>
              <a:ext uri="{FF2B5EF4-FFF2-40B4-BE49-F238E27FC236}">
                <a16:creationId xmlns:a16="http://schemas.microsoft.com/office/drawing/2014/main" id="{8C89214D-3232-2D48-AC50-104BBF7FC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CA91BA36-7E41-B33E-B6A3-35BBF753078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EA92EA6B-C19C-52E4-B27F-89FB23E7869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75BE5B89-4890-72F5-2F23-F0350ED0F0FC}"/>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3610E52A-1A21-0495-EFF3-F7CEA8FA2B5B}"/>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89F4090C-2526-E438-9970-1F4F148585B9}"/>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88107D30-E0D6-38C0-EDC1-AF605D4A917F}"/>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7C524FCB-7F6B-FAD9-F027-005EA82BFC12}"/>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FE542F08-7DE3-C029-72C1-5F5775CD6121}"/>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6148714A-9156-10DD-D92B-987F1640CEF9}"/>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2F4A8192-CAA5-8957-2FA5-90BA7228FC8E}"/>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4BBCF584-D25A-F79B-695D-19B0C7DD9698}"/>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E052A63C-F9AE-D731-B3B3-005CAE6A3C4B}"/>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D55F4E5E-88D2-C41A-006B-ED80316D5EA9}"/>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899FFE62-7785-40FA-AF40-E7CC7820181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14CC579-C85E-3533-AA3C-170421DC1A26}"/>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538DDA81-1CFE-3D31-1EB5-42A829F2521F}"/>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B3D83CC5-8126-DB01-8621-1ADB636320F9}"/>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8B1CF657-8350-6231-3043-6611709ED0E1}"/>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3991183"/>
            <a:ext cx="332797" cy="332797"/>
          </a:xfrm>
          <a:prstGeom prst="rect">
            <a:avLst/>
          </a:prstGeom>
        </p:spPr>
      </p:pic>
      <p:pic>
        <p:nvPicPr>
          <p:cNvPr id="24" name="Picture 23">
            <a:extLst>
              <a:ext uri="{FF2B5EF4-FFF2-40B4-BE49-F238E27FC236}">
                <a16:creationId xmlns:a16="http://schemas.microsoft.com/office/drawing/2014/main" id="{564E7C85-AEE2-C43F-4888-7819AB879AE6}"/>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5A9F0A30-ABF8-DC91-19D7-E6F1C2ACB47A}"/>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17603906-9F1E-ED2E-AB56-F71D66009798}"/>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38A80E45-6A04-41E3-AB25-71696695F0C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6CB61FCC-DF70-02A1-42E6-447080D30FF6}"/>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12" name="Group 11">
            <a:extLst>
              <a:ext uri="{FF2B5EF4-FFF2-40B4-BE49-F238E27FC236}">
                <a16:creationId xmlns:a16="http://schemas.microsoft.com/office/drawing/2014/main" id="{1FF3D4D7-B32A-9B95-294A-3AD6C87339C2}"/>
              </a:ext>
            </a:extLst>
          </p:cNvPr>
          <p:cNvGrpSpPr/>
          <p:nvPr/>
        </p:nvGrpSpPr>
        <p:grpSpPr>
          <a:xfrm>
            <a:off x="2421970" y="2489061"/>
            <a:ext cx="8385422" cy="1783345"/>
            <a:chOff x="2421970" y="2489061"/>
            <a:chExt cx="8385422" cy="1783345"/>
          </a:xfrm>
        </p:grpSpPr>
        <p:grpSp>
          <p:nvGrpSpPr>
            <p:cNvPr id="29" name="Google Shape;290;p21">
              <a:extLst>
                <a:ext uri="{FF2B5EF4-FFF2-40B4-BE49-F238E27FC236}">
                  <a16:creationId xmlns:a16="http://schemas.microsoft.com/office/drawing/2014/main" id="{66D16AA8-760E-A950-7771-A71C5BD3163E}"/>
                </a:ext>
              </a:extLst>
            </p:cNvPr>
            <p:cNvGrpSpPr/>
            <p:nvPr/>
          </p:nvGrpSpPr>
          <p:grpSpPr>
            <a:xfrm>
              <a:off x="9551906" y="3080701"/>
              <a:ext cx="542232" cy="584892"/>
              <a:chOff x="6955069" y="2543104"/>
              <a:chExt cx="433078" cy="467150"/>
            </a:xfrm>
            <a:solidFill>
              <a:srgbClr val="262344"/>
            </a:solidFill>
          </p:grpSpPr>
          <p:sp>
            <p:nvSpPr>
              <p:cNvPr id="30" name="Google Shape;291;p21">
                <a:extLst>
                  <a:ext uri="{FF2B5EF4-FFF2-40B4-BE49-F238E27FC236}">
                    <a16:creationId xmlns:a16="http://schemas.microsoft.com/office/drawing/2014/main" id="{2EB067A4-8079-4B13-6EEE-FE01BB8DC3B3}"/>
                  </a:ext>
                </a:extLst>
              </p:cNvPr>
              <p:cNvSpPr/>
              <p:nvPr/>
            </p:nvSpPr>
            <p:spPr>
              <a:xfrm>
                <a:off x="7024558" y="2612565"/>
                <a:ext cx="293105" cy="397690"/>
              </a:xfrm>
              <a:custGeom>
                <a:avLst/>
                <a:gdLst/>
                <a:ahLst/>
                <a:cxnLst/>
                <a:rect l="l" t="t" r="r" b="b"/>
                <a:pathLst>
                  <a:path w="10347" h="14039" extrusionOk="0">
                    <a:moveTo>
                      <a:pt x="5191" y="608"/>
                    </a:moveTo>
                    <a:cubicBezTo>
                      <a:pt x="7715" y="608"/>
                      <a:pt x="9763" y="2668"/>
                      <a:pt x="9763" y="5192"/>
                    </a:cubicBezTo>
                    <a:cubicBezTo>
                      <a:pt x="9763" y="7180"/>
                      <a:pt x="8477" y="8931"/>
                      <a:pt x="6596" y="9550"/>
                    </a:cubicBezTo>
                    <a:cubicBezTo>
                      <a:pt x="6465" y="9597"/>
                      <a:pt x="6358" y="9705"/>
                      <a:pt x="6358" y="9835"/>
                    </a:cubicBezTo>
                    <a:lnTo>
                      <a:pt x="6358" y="10455"/>
                    </a:lnTo>
                    <a:lnTo>
                      <a:pt x="3977" y="10455"/>
                    </a:lnTo>
                    <a:lnTo>
                      <a:pt x="3977" y="9835"/>
                    </a:lnTo>
                    <a:cubicBezTo>
                      <a:pt x="3977" y="9705"/>
                      <a:pt x="3881" y="9597"/>
                      <a:pt x="3762" y="9550"/>
                    </a:cubicBezTo>
                    <a:cubicBezTo>
                      <a:pt x="1869" y="8931"/>
                      <a:pt x="607" y="7180"/>
                      <a:pt x="607" y="5192"/>
                    </a:cubicBezTo>
                    <a:cubicBezTo>
                      <a:pt x="607" y="2668"/>
                      <a:pt x="2655" y="608"/>
                      <a:pt x="5191" y="608"/>
                    </a:cubicBezTo>
                    <a:close/>
                    <a:moveTo>
                      <a:pt x="6358" y="11050"/>
                    </a:moveTo>
                    <a:lnTo>
                      <a:pt x="6358" y="12538"/>
                    </a:lnTo>
                    <a:lnTo>
                      <a:pt x="6108" y="12538"/>
                    </a:lnTo>
                    <a:cubicBezTo>
                      <a:pt x="5929" y="12538"/>
                      <a:pt x="5763" y="12669"/>
                      <a:pt x="5763" y="12836"/>
                    </a:cubicBezTo>
                    <a:lnTo>
                      <a:pt x="5763" y="13431"/>
                    </a:lnTo>
                    <a:lnTo>
                      <a:pt x="4572" y="13431"/>
                    </a:lnTo>
                    <a:lnTo>
                      <a:pt x="4572" y="12836"/>
                    </a:lnTo>
                    <a:cubicBezTo>
                      <a:pt x="4572" y="12669"/>
                      <a:pt x="4441" y="12538"/>
                      <a:pt x="4274" y="12538"/>
                    </a:cubicBezTo>
                    <a:lnTo>
                      <a:pt x="3977" y="12538"/>
                    </a:lnTo>
                    <a:lnTo>
                      <a:pt x="3977" y="11050"/>
                    </a:lnTo>
                    <a:close/>
                    <a:moveTo>
                      <a:pt x="5191" y="1"/>
                    </a:moveTo>
                    <a:cubicBezTo>
                      <a:pt x="2322" y="1"/>
                      <a:pt x="0" y="2335"/>
                      <a:pt x="0" y="5192"/>
                    </a:cubicBezTo>
                    <a:cubicBezTo>
                      <a:pt x="0" y="7371"/>
                      <a:pt x="1298" y="9300"/>
                      <a:pt x="3381" y="10062"/>
                    </a:cubicBezTo>
                    <a:lnTo>
                      <a:pt x="3381" y="12836"/>
                    </a:lnTo>
                    <a:cubicBezTo>
                      <a:pt x="3381" y="13014"/>
                      <a:pt x="3489" y="13145"/>
                      <a:pt x="3655" y="13145"/>
                    </a:cubicBezTo>
                    <a:lnTo>
                      <a:pt x="3977" y="13145"/>
                    </a:lnTo>
                    <a:lnTo>
                      <a:pt x="3977" y="13753"/>
                    </a:lnTo>
                    <a:cubicBezTo>
                      <a:pt x="3977" y="13931"/>
                      <a:pt x="4096" y="14038"/>
                      <a:pt x="4274" y="14038"/>
                    </a:cubicBezTo>
                    <a:lnTo>
                      <a:pt x="6108" y="14038"/>
                    </a:lnTo>
                    <a:cubicBezTo>
                      <a:pt x="6275" y="14038"/>
                      <a:pt x="6358" y="13931"/>
                      <a:pt x="6358" y="13753"/>
                    </a:cubicBezTo>
                    <a:lnTo>
                      <a:pt x="6358" y="13134"/>
                    </a:lnTo>
                    <a:lnTo>
                      <a:pt x="6715" y="13134"/>
                    </a:lnTo>
                    <a:cubicBezTo>
                      <a:pt x="6882" y="13134"/>
                      <a:pt x="6953" y="13014"/>
                      <a:pt x="6953" y="12836"/>
                    </a:cubicBezTo>
                    <a:lnTo>
                      <a:pt x="6953" y="10062"/>
                    </a:lnTo>
                    <a:cubicBezTo>
                      <a:pt x="9037" y="9300"/>
                      <a:pt x="10347" y="7371"/>
                      <a:pt x="10347" y="5192"/>
                    </a:cubicBezTo>
                    <a:cubicBezTo>
                      <a:pt x="10347" y="2335"/>
                      <a:pt x="8049" y="1"/>
                      <a:pt x="5191" y="1"/>
                    </a:cubicBezTo>
                    <a:close/>
                  </a:path>
                </a:pathLst>
              </a:custGeom>
              <a:grpFill/>
              <a:ln>
                <a:noFill/>
              </a:ln>
            </p:spPr>
            <p:txBody>
              <a:bodyPr spcFirstLastPara="1" wrap="square" lIns="121900" tIns="121900" rIns="121900" bIns="121900" anchor="ctr" anchorCtr="0">
                <a:noAutofit/>
              </a:bodyPr>
              <a:lstStyle/>
              <a:p>
                <a:endParaRPr sz="2400"/>
              </a:p>
            </p:txBody>
          </p:sp>
          <p:sp>
            <p:nvSpPr>
              <p:cNvPr id="31" name="Google Shape;292;p21">
                <a:extLst>
                  <a:ext uri="{FF2B5EF4-FFF2-40B4-BE49-F238E27FC236}">
                    <a16:creationId xmlns:a16="http://schemas.microsoft.com/office/drawing/2014/main" id="{20A0855B-FC73-FBF9-ABE8-708FE17DC41F}"/>
                  </a:ext>
                </a:extLst>
              </p:cNvPr>
              <p:cNvSpPr/>
              <p:nvPr/>
            </p:nvSpPr>
            <p:spPr>
              <a:xfrm>
                <a:off x="7162487" y="2543104"/>
                <a:ext cx="16883" cy="51953"/>
              </a:xfrm>
              <a:custGeom>
                <a:avLst/>
                <a:gdLst/>
                <a:ahLst/>
                <a:cxnLst/>
                <a:rect l="l" t="t" r="r" b="b"/>
                <a:pathLst>
                  <a:path w="596" h="1834" extrusionOk="0">
                    <a:moveTo>
                      <a:pt x="298" y="0"/>
                    </a:moveTo>
                    <a:cubicBezTo>
                      <a:pt x="132" y="0"/>
                      <a:pt x="1" y="143"/>
                      <a:pt x="1" y="310"/>
                    </a:cubicBezTo>
                    <a:lnTo>
                      <a:pt x="1" y="1536"/>
                    </a:lnTo>
                    <a:cubicBezTo>
                      <a:pt x="1" y="1703"/>
                      <a:pt x="132" y="1834"/>
                      <a:pt x="298" y="1834"/>
                    </a:cubicBezTo>
                    <a:cubicBezTo>
                      <a:pt x="465" y="1834"/>
                      <a:pt x="596" y="1703"/>
                      <a:pt x="596" y="1536"/>
                    </a:cubicBezTo>
                    <a:lnTo>
                      <a:pt x="596" y="310"/>
                    </a:lnTo>
                    <a:cubicBezTo>
                      <a:pt x="596" y="143"/>
                      <a:pt x="465" y="0"/>
                      <a:pt x="298" y="0"/>
                    </a:cubicBezTo>
                    <a:close/>
                  </a:path>
                </a:pathLst>
              </a:custGeom>
              <a:grpFill/>
              <a:ln>
                <a:noFill/>
              </a:ln>
            </p:spPr>
            <p:txBody>
              <a:bodyPr spcFirstLastPara="1" wrap="square" lIns="121900" tIns="121900" rIns="121900" bIns="121900" anchor="ctr" anchorCtr="0">
                <a:noAutofit/>
              </a:bodyPr>
              <a:lstStyle/>
              <a:p>
                <a:endParaRPr sz="2400"/>
              </a:p>
            </p:txBody>
          </p:sp>
          <p:sp>
            <p:nvSpPr>
              <p:cNvPr id="32" name="Google Shape;293;p21">
                <a:extLst>
                  <a:ext uri="{FF2B5EF4-FFF2-40B4-BE49-F238E27FC236}">
                    <a16:creationId xmlns:a16="http://schemas.microsoft.com/office/drawing/2014/main" id="{AD2CC3F7-1706-DE5A-7A46-CC50F8621CB9}"/>
                  </a:ext>
                </a:extLst>
              </p:cNvPr>
              <p:cNvSpPr/>
              <p:nvPr/>
            </p:nvSpPr>
            <p:spPr>
              <a:xfrm>
                <a:off x="7336195" y="2752873"/>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33" name="Google Shape;294;p21">
                <a:extLst>
                  <a:ext uri="{FF2B5EF4-FFF2-40B4-BE49-F238E27FC236}">
                    <a16:creationId xmlns:a16="http://schemas.microsoft.com/office/drawing/2014/main" id="{7AFDEB4A-87E3-2CF7-70F4-8BCCC0674C05}"/>
                  </a:ext>
                </a:extLst>
              </p:cNvPr>
              <p:cNvSpPr/>
              <p:nvPr/>
            </p:nvSpPr>
            <p:spPr>
              <a:xfrm>
                <a:off x="6955069" y="2752873"/>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34" name="Google Shape;295;p21">
                <a:extLst>
                  <a:ext uri="{FF2B5EF4-FFF2-40B4-BE49-F238E27FC236}">
                    <a16:creationId xmlns:a16="http://schemas.microsoft.com/office/drawing/2014/main" id="{332A38E9-AABE-19EC-F2B6-27801CB95FCB}"/>
                  </a:ext>
                </a:extLst>
              </p:cNvPr>
              <p:cNvSpPr/>
              <p:nvPr/>
            </p:nvSpPr>
            <p:spPr>
              <a:xfrm>
                <a:off x="7284581" y="2603981"/>
                <a:ext cx="43539" cy="42010"/>
              </a:xfrm>
              <a:custGeom>
                <a:avLst/>
                <a:gdLst/>
                <a:ahLst/>
                <a:cxnLst/>
                <a:rect l="l" t="t" r="r" b="b"/>
                <a:pathLst>
                  <a:path w="1537" h="1483" extrusionOk="0">
                    <a:moveTo>
                      <a:pt x="1197" y="0"/>
                    </a:moveTo>
                    <a:cubicBezTo>
                      <a:pt x="1117" y="0"/>
                      <a:pt x="1037" y="30"/>
                      <a:pt x="977" y="90"/>
                    </a:cubicBezTo>
                    <a:lnTo>
                      <a:pt x="120" y="959"/>
                    </a:lnTo>
                    <a:cubicBezTo>
                      <a:pt x="1" y="1078"/>
                      <a:pt x="1" y="1268"/>
                      <a:pt x="120" y="1387"/>
                    </a:cubicBezTo>
                    <a:cubicBezTo>
                      <a:pt x="179" y="1447"/>
                      <a:pt x="251" y="1483"/>
                      <a:pt x="334" y="1483"/>
                    </a:cubicBezTo>
                    <a:cubicBezTo>
                      <a:pt x="406" y="1483"/>
                      <a:pt x="489" y="1447"/>
                      <a:pt x="548" y="1387"/>
                    </a:cubicBezTo>
                    <a:lnTo>
                      <a:pt x="1418" y="530"/>
                    </a:lnTo>
                    <a:cubicBezTo>
                      <a:pt x="1537" y="411"/>
                      <a:pt x="1537" y="209"/>
                      <a:pt x="1418" y="90"/>
                    </a:cubicBezTo>
                    <a:cubicBezTo>
                      <a:pt x="1358" y="30"/>
                      <a:pt x="1278" y="0"/>
                      <a:pt x="1197" y="0"/>
                    </a:cubicBezTo>
                    <a:close/>
                  </a:path>
                </a:pathLst>
              </a:custGeom>
              <a:grpFill/>
              <a:ln>
                <a:noFill/>
              </a:ln>
            </p:spPr>
            <p:txBody>
              <a:bodyPr spcFirstLastPara="1" wrap="square" lIns="121900" tIns="121900" rIns="121900" bIns="121900" anchor="ctr" anchorCtr="0">
                <a:noAutofit/>
              </a:bodyPr>
              <a:lstStyle/>
              <a:p>
                <a:endParaRPr sz="2400"/>
              </a:p>
            </p:txBody>
          </p:sp>
          <p:sp>
            <p:nvSpPr>
              <p:cNvPr id="35" name="Google Shape;296;p21">
                <a:extLst>
                  <a:ext uri="{FF2B5EF4-FFF2-40B4-BE49-F238E27FC236}">
                    <a16:creationId xmlns:a16="http://schemas.microsoft.com/office/drawing/2014/main" id="{70D682EF-C978-8003-F0AE-87447F90574A}"/>
                  </a:ext>
                </a:extLst>
              </p:cNvPr>
              <p:cNvSpPr/>
              <p:nvPr/>
            </p:nvSpPr>
            <p:spPr>
              <a:xfrm>
                <a:off x="7015096" y="2873466"/>
                <a:ext cx="43539" cy="42010"/>
              </a:xfrm>
              <a:custGeom>
                <a:avLst/>
                <a:gdLst/>
                <a:ahLst/>
                <a:cxnLst/>
                <a:rect l="l" t="t" r="r" b="b"/>
                <a:pathLst>
                  <a:path w="1537" h="1483" extrusionOk="0">
                    <a:moveTo>
                      <a:pt x="1193" y="0"/>
                    </a:moveTo>
                    <a:cubicBezTo>
                      <a:pt x="1114" y="0"/>
                      <a:pt x="1036" y="30"/>
                      <a:pt x="977" y="90"/>
                    </a:cubicBezTo>
                    <a:lnTo>
                      <a:pt x="120" y="959"/>
                    </a:lnTo>
                    <a:cubicBezTo>
                      <a:pt x="1" y="1078"/>
                      <a:pt x="1" y="1268"/>
                      <a:pt x="120" y="1387"/>
                    </a:cubicBezTo>
                    <a:cubicBezTo>
                      <a:pt x="179" y="1447"/>
                      <a:pt x="251" y="1483"/>
                      <a:pt x="334" y="1483"/>
                    </a:cubicBezTo>
                    <a:cubicBezTo>
                      <a:pt x="405" y="1483"/>
                      <a:pt x="489" y="1447"/>
                      <a:pt x="548" y="1387"/>
                    </a:cubicBezTo>
                    <a:lnTo>
                      <a:pt x="1417" y="530"/>
                    </a:lnTo>
                    <a:cubicBezTo>
                      <a:pt x="1537" y="411"/>
                      <a:pt x="1537" y="221"/>
                      <a:pt x="1417" y="90"/>
                    </a:cubicBezTo>
                    <a:cubicBezTo>
                      <a:pt x="1352" y="30"/>
                      <a:pt x="1272" y="0"/>
                      <a:pt x="1193" y="0"/>
                    </a:cubicBezTo>
                    <a:close/>
                  </a:path>
                </a:pathLst>
              </a:custGeom>
              <a:grpFill/>
              <a:ln>
                <a:noFill/>
              </a:ln>
            </p:spPr>
            <p:txBody>
              <a:bodyPr spcFirstLastPara="1" wrap="square" lIns="121900" tIns="121900" rIns="121900" bIns="121900" anchor="ctr" anchorCtr="0">
                <a:noAutofit/>
              </a:bodyPr>
              <a:lstStyle/>
              <a:p>
                <a:endParaRPr sz="2400"/>
              </a:p>
            </p:txBody>
          </p:sp>
          <p:sp>
            <p:nvSpPr>
              <p:cNvPr id="36" name="Google Shape;297;p21">
                <a:extLst>
                  <a:ext uri="{FF2B5EF4-FFF2-40B4-BE49-F238E27FC236}">
                    <a16:creationId xmlns:a16="http://schemas.microsoft.com/office/drawing/2014/main" id="{0586BA6F-9E0C-C3B0-113B-4EF88D03814C}"/>
                  </a:ext>
                </a:extLst>
              </p:cNvPr>
              <p:cNvSpPr/>
              <p:nvPr/>
            </p:nvSpPr>
            <p:spPr>
              <a:xfrm>
                <a:off x="7284581" y="2873466"/>
                <a:ext cx="43539" cy="42010"/>
              </a:xfrm>
              <a:custGeom>
                <a:avLst/>
                <a:gdLst/>
                <a:ahLst/>
                <a:cxnLst/>
                <a:rect l="l" t="t" r="r" b="b"/>
                <a:pathLst>
                  <a:path w="1537" h="1483" extrusionOk="0">
                    <a:moveTo>
                      <a:pt x="334" y="0"/>
                    </a:moveTo>
                    <a:cubicBezTo>
                      <a:pt x="257" y="0"/>
                      <a:pt x="179" y="30"/>
                      <a:pt x="120" y="90"/>
                    </a:cubicBezTo>
                    <a:cubicBezTo>
                      <a:pt x="1" y="221"/>
                      <a:pt x="1" y="411"/>
                      <a:pt x="120" y="530"/>
                    </a:cubicBezTo>
                    <a:lnTo>
                      <a:pt x="977" y="1387"/>
                    </a:lnTo>
                    <a:cubicBezTo>
                      <a:pt x="1037" y="1447"/>
                      <a:pt x="1120" y="1483"/>
                      <a:pt x="1191" y="1483"/>
                    </a:cubicBezTo>
                    <a:cubicBezTo>
                      <a:pt x="1275" y="1483"/>
                      <a:pt x="1358" y="1447"/>
                      <a:pt x="1418" y="1387"/>
                    </a:cubicBezTo>
                    <a:cubicBezTo>
                      <a:pt x="1537" y="1268"/>
                      <a:pt x="1537" y="1078"/>
                      <a:pt x="1418"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sp>
            <p:nvSpPr>
              <p:cNvPr id="37" name="Google Shape;298;p21">
                <a:extLst>
                  <a:ext uri="{FF2B5EF4-FFF2-40B4-BE49-F238E27FC236}">
                    <a16:creationId xmlns:a16="http://schemas.microsoft.com/office/drawing/2014/main" id="{39899BFE-CDE8-A85C-2C46-31B64BB68DF0}"/>
                  </a:ext>
                </a:extLst>
              </p:cNvPr>
              <p:cNvSpPr/>
              <p:nvPr/>
            </p:nvSpPr>
            <p:spPr>
              <a:xfrm>
                <a:off x="7015096" y="2603981"/>
                <a:ext cx="43539" cy="42010"/>
              </a:xfrm>
              <a:custGeom>
                <a:avLst/>
                <a:gdLst/>
                <a:ahLst/>
                <a:cxnLst/>
                <a:rect l="l" t="t" r="r" b="b"/>
                <a:pathLst>
                  <a:path w="1537" h="1483" extrusionOk="0">
                    <a:moveTo>
                      <a:pt x="334" y="0"/>
                    </a:moveTo>
                    <a:cubicBezTo>
                      <a:pt x="257" y="0"/>
                      <a:pt x="179" y="30"/>
                      <a:pt x="120" y="90"/>
                    </a:cubicBezTo>
                    <a:cubicBezTo>
                      <a:pt x="1" y="209"/>
                      <a:pt x="1" y="411"/>
                      <a:pt x="120" y="530"/>
                    </a:cubicBezTo>
                    <a:lnTo>
                      <a:pt x="977" y="1387"/>
                    </a:lnTo>
                    <a:cubicBezTo>
                      <a:pt x="1036" y="1447"/>
                      <a:pt x="1120" y="1483"/>
                      <a:pt x="1191" y="1483"/>
                    </a:cubicBezTo>
                    <a:cubicBezTo>
                      <a:pt x="1275" y="1483"/>
                      <a:pt x="1358" y="1447"/>
                      <a:pt x="1417" y="1387"/>
                    </a:cubicBezTo>
                    <a:cubicBezTo>
                      <a:pt x="1537" y="1268"/>
                      <a:pt x="1537" y="1078"/>
                      <a:pt x="1417"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38" name="Google Shape;299;p21">
              <a:extLst>
                <a:ext uri="{FF2B5EF4-FFF2-40B4-BE49-F238E27FC236}">
                  <a16:creationId xmlns:a16="http://schemas.microsoft.com/office/drawing/2014/main" id="{A63B2BD4-BC35-D082-2A15-E5540B8238A9}"/>
                </a:ext>
              </a:extLst>
            </p:cNvPr>
            <p:cNvSpPr/>
            <p:nvPr/>
          </p:nvSpPr>
          <p:spPr>
            <a:xfrm>
              <a:off x="8931159" y="2489061"/>
              <a:ext cx="1783327" cy="1783327"/>
            </a:xfrm>
            <a:custGeom>
              <a:avLst/>
              <a:gdLst/>
              <a:ahLst/>
              <a:cxnLst/>
              <a:rect l="l" t="t" r="r" b="b"/>
              <a:pathLst>
                <a:path w="50281" h="50281" extrusionOk="0">
                  <a:moveTo>
                    <a:pt x="25146" y="4430"/>
                  </a:moveTo>
                  <a:cubicBezTo>
                    <a:pt x="36552" y="4430"/>
                    <a:pt x="45851" y="13717"/>
                    <a:pt x="45851" y="25135"/>
                  </a:cubicBezTo>
                  <a:cubicBezTo>
                    <a:pt x="45851" y="36553"/>
                    <a:pt x="36552" y="45840"/>
                    <a:pt x="25146" y="45840"/>
                  </a:cubicBezTo>
                  <a:cubicBezTo>
                    <a:pt x="13728" y="45840"/>
                    <a:pt x="4441" y="36553"/>
                    <a:pt x="4441" y="25135"/>
                  </a:cubicBezTo>
                  <a:cubicBezTo>
                    <a:pt x="4441" y="13717"/>
                    <a:pt x="13728" y="4430"/>
                    <a:pt x="25146" y="4430"/>
                  </a:cubicBezTo>
                  <a:close/>
                  <a:moveTo>
                    <a:pt x="25146" y="1"/>
                  </a:moveTo>
                  <a:cubicBezTo>
                    <a:pt x="11263" y="1"/>
                    <a:pt x="0" y="11252"/>
                    <a:pt x="0" y="25135"/>
                  </a:cubicBezTo>
                  <a:cubicBezTo>
                    <a:pt x="0" y="39017"/>
                    <a:pt x="11263" y="50281"/>
                    <a:pt x="25146" y="50281"/>
                  </a:cubicBezTo>
                  <a:cubicBezTo>
                    <a:pt x="39029" y="50281"/>
                    <a:pt x="50280" y="39017"/>
                    <a:pt x="50280" y="25135"/>
                  </a:cubicBezTo>
                  <a:cubicBezTo>
                    <a:pt x="50280"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39" name="Google Shape;300;p21">
              <a:extLst>
                <a:ext uri="{FF2B5EF4-FFF2-40B4-BE49-F238E27FC236}">
                  <a16:creationId xmlns:a16="http://schemas.microsoft.com/office/drawing/2014/main" id="{02FEAC2D-47E7-E640-7F73-57D9806E203E}"/>
                </a:ext>
              </a:extLst>
            </p:cNvPr>
            <p:cNvSpPr/>
            <p:nvPr/>
          </p:nvSpPr>
          <p:spPr>
            <a:xfrm>
              <a:off x="8931146" y="2489061"/>
              <a:ext cx="1783327" cy="906684"/>
            </a:xfrm>
            <a:custGeom>
              <a:avLst/>
              <a:gdLst/>
              <a:ahLst/>
              <a:cxnLst/>
              <a:rect l="l" t="t" r="r" b="b"/>
              <a:pathLst>
                <a:path w="50281" h="25564" extrusionOk="0">
                  <a:moveTo>
                    <a:pt x="25146" y="1"/>
                  </a:moveTo>
                  <a:cubicBezTo>
                    <a:pt x="11263" y="1"/>
                    <a:pt x="0" y="11252"/>
                    <a:pt x="0" y="25135"/>
                  </a:cubicBezTo>
                  <a:cubicBezTo>
                    <a:pt x="0" y="25278"/>
                    <a:pt x="12" y="25420"/>
                    <a:pt x="12" y="25563"/>
                  </a:cubicBezTo>
                  <a:lnTo>
                    <a:pt x="4453" y="25563"/>
                  </a:lnTo>
                  <a:cubicBezTo>
                    <a:pt x="4441" y="25420"/>
                    <a:pt x="4441" y="25278"/>
                    <a:pt x="4441" y="25135"/>
                  </a:cubicBezTo>
                  <a:cubicBezTo>
                    <a:pt x="4441" y="13717"/>
                    <a:pt x="13728" y="4430"/>
                    <a:pt x="25146" y="4430"/>
                  </a:cubicBezTo>
                  <a:cubicBezTo>
                    <a:pt x="36552" y="4430"/>
                    <a:pt x="45851" y="13717"/>
                    <a:pt x="45851" y="25135"/>
                  </a:cubicBezTo>
                  <a:cubicBezTo>
                    <a:pt x="45851" y="25278"/>
                    <a:pt x="45839" y="25420"/>
                    <a:pt x="45839" y="25563"/>
                  </a:cubicBezTo>
                  <a:lnTo>
                    <a:pt x="50268" y="25563"/>
                  </a:lnTo>
                  <a:cubicBezTo>
                    <a:pt x="50268" y="25420"/>
                    <a:pt x="50280" y="25278"/>
                    <a:pt x="50280" y="25135"/>
                  </a:cubicBezTo>
                  <a:cubicBezTo>
                    <a:pt x="50280" y="11252"/>
                    <a:pt x="39029" y="1"/>
                    <a:pt x="25146" y="1"/>
                  </a:cubicBezTo>
                  <a:close/>
                </a:path>
              </a:pathLst>
            </a:custGeom>
            <a:solidFill>
              <a:srgbClr val="1D3347"/>
            </a:solidFill>
            <a:ln>
              <a:noFill/>
            </a:ln>
          </p:spPr>
          <p:txBody>
            <a:bodyPr spcFirstLastPara="1" wrap="square" lIns="121900" tIns="121900" rIns="121900" bIns="121900" anchor="ctr" anchorCtr="0">
              <a:noAutofit/>
            </a:bodyPr>
            <a:lstStyle/>
            <a:p>
              <a:endParaRPr sz="2400"/>
            </a:p>
          </p:txBody>
        </p:sp>
        <p:sp>
          <p:nvSpPr>
            <p:cNvPr id="40" name="Google Shape;301;p21">
              <a:extLst>
                <a:ext uri="{FF2B5EF4-FFF2-40B4-BE49-F238E27FC236}">
                  <a16:creationId xmlns:a16="http://schemas.microsoft.com/office/drawing/2014/main" id="{1B6CCE35-B7C9-C6A9-B6FF-257BE67E1D62}"/>
                </a:ext>
              </a:extLst>
            </p:cNvPr>
            <p:cNvSpPr/>
            <p:nvPr/>
          </p:nvSpPr>
          <p:spPr>
            <a:xfrm>
              <a:off x="10477120" y="3230589"/>
              <a:ext cx="330272" cy="330272"/>
            </a:xfrm>
            <a:custGeom>
              <a:avLst/>
              <a:gdLst/>
              <a:ahLst/>
              <a:cxnLst/>
              <a:rect l="l" t="t" r="r" b="b"/>
              <a:pathLst>
                <a:path w="9312" h="9312" extrusionOk="0">
                  <a:moveTo>
                    <a:pt x="4656" y="1"/>
                  </a:moveTo>
                  <a:cubicBezTo>
                    <a:pt x="2085" y="1"/>
                    <a:pt x="1" y="2085"/>
                    <a:pt x="1" y="4656"/>
                  </a:cubicBezTo>
                  <a:cubicBezTo>
                    <a:pt x="1" y="7228"/>
                    <a:pt x="2085" y="9312"/>
                    <a:pt x="4656" y="9312"/>
                  </a:cubicBezTo>
                  <a:cubicBezTo>
                    <a:pt x="7228" y="9312"/>
                    <a:pt x="9312" y="7228"/>
                    <a:pt x="9312" y="4656"/>
                  </a:cubicBezTo>
                  <a:cubicBezTo>
                    <a:pt x="9312" y="2085"/>
                    <a:pt x="7228" y="1"/>
                    <a:pt x="4656" y="1"/>
                  </a:cubicBezTo>
                  <a:close/>
                </a:path>
              </a:pathLst>
            </a:custGeom>
            <a:solidFill>
              <a:srgbClr val="262344"/>
            </a:solidFill>
            <a:ln>
              <a:noFill/>
            </a:ln>
          </p:spPr>
          <p:txBody>
            <a:bodyPr spcFirstLastPara="1" wrap="square" lIns="121900" tIns="121900" rIns="121900" bIns="121900" anchor="ctr" anchorCtr="0">
              <a:noAutofit/>
            </a:bodyPr>
            <a:lstStyle/>
            <a:p>
              <a:endParaRPr sz="2400"/>
            </a:p>
          </p:txBody>
        </p:sp>
        <p:sp>
          <p:nvSpPr>
            <p:cNvPr id="41" name="Google Shape;302;p21">
              <a:extLst>
                <a:ext uri="{FF2B5EF4-FFF2-40B4-BE49-F238E27FC236}">
                  <a16:creationId xmlns:a16="http://schemas.microsoft.com/office/drawing/2014/main" id="{65B4AD30-6D94-4F65-90D5-02CC7EEE764C}"/>
                </a:ext>
              </a:extLst>
            </p:cNvPr>
            <p:cNvSpPr/>
            <p:nvPr/>
          </p:nvSpPr>
          <p:spPr>
            <a:xfrm>
              <a:off x="10547242" y="3300708"/>
              <a:ext cx="189643" cy="189643"/>
            </a:xfrm>
            <a:custGeom>
              <a:avLst/>
              <a:gdLst/>
              <a:ahLst/>
              <a:cxnLst/>
              <a:rect l="l" t="t" r="r" b="b"/>
              <a:pathLst>
                <a:path w="5347" h="5347" extrusionOk="0">
                  <a:moveTo>
                    <a:pt x="2679" y="0"/>
                  </a:moveTo>
                  <a:cubicBezTo>
                    <a:pt x="1203" y="0"/>
                    <a:pt x="0" y="1191"/>
                    <a:pt x="0" y="2679"/>
                  </a:cubicBezTo>
                  <a:cubicBezTo>
                    <a:pt x="0" y="4156"/>
                    <a:pt x="1203" y="5346"/>
                    <a:pt x="2679" y="5346"/>
                  </a:cubicBezTo>
                  <a:cubicBezTo>
                    <a:pt x="4156" y="5346"/>
                    <a:pt x="5346" y="4156"/>
                    <a:pt x="5346" y="2679"/>
                  </a:cubicBezTo>
                  <a:cubicBezTo>
                    <a:pt x="5346" y="1191"/>
                    <a:pt x="4156" y="0"/>
                    <a:pt x="267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2" name="Google Shape;306;p21">
              <a:extLst>
                <a:ext uri="{FF2B5EF4-FFF2-40B4-BE49-F238E27FC236}">
                  <a16:creationId xmlns:a16="http://schemas.microsoft.com/office/drawing/2014/main" id="{60A0EEC4-5251-4AD2-9A31-BBB1EABEDFEA}"/>
                </a:ext>
              </a:extLst>
            </p:cNvPr>
            <p:cNvSpPr/>
            <p:nvPr/>
          </p:nvSpPr>
          <p:spPr>
            <a:xfrm>
              <a:off x="7864024" y="3181183"/>
              <a:ext cx="580670" cy="398687"/>
            </a:xfrm>
            <a:custGeom>
              <a:avLst/>
              <a:gdLst/>
              <a:ahLst/>
              <a:cxnLst/>
              <a:rect l="l" t="t" r="r" b="b"/>
              <a:pathLst>
                <a:path w="16372" h="11241" extrusionOk="0">
                  <a:moveTo>
                    <a:pt x="8524" y="1470"/>
                  </a:moveTo>
                  <a:cubicBezTo>
                    <a:pt x="8856" y="1470"/>
                    <a:pt x="9218" y="1568"/>
                    <a:pt x="9656" y="1763"/>
                  </a:cubicBezTo>
                  <a:cubicBezTo>
                    <a:pt x="10930" y="2335"/>
                    <a:pt x="12192" y="2799"/>
                    <a:pt x="12585" y="2930"/>
                  </a:cubicBezTo>
                  <a:cubicBezTo>
                    <a:pt x="13037" y="4013"/>
                    <a:pt x="13633" y="5692"/>
                    <a:pt x="14026" y="6859"/>
                  </a:cubicBezTo>
                  <a:lnTo>
                    <a:pt x="13323" y="7323"/>
                  </a:lnTo>
                  <a:cubicBezTo>
                    <a:pt x="12811" y="6621"/>
                    <a:pt x="11740" y="5752"/>
                    <a:pt x="10704" y="4906"/>
                  </a:cubicBezTo>
                  <a:cubicBezTo>
                    <a:pt x="10013" y="4359"/>
                    <a:pt x="9358" y="3835"/>
                    <a:pt x="8954" y="3418"/>
                  </a:cubicBezTo>
                  <a:cubicBezTo>
                    <a:pt x="8881" y="3346"/>
                    <a:pt x="8787" y="3311"/>
                    <a:pt x="8693" y="3311"/>
                  </a:cubicBezTo>
                  <a:cubicBezTo>
                    <a:pt x="8648" y="3311"/>
                    <a:pt x="8603" y="3319"/>
                    <a:pt x="8561" y="3335"/>
                  </a:cubicBezTo>
                  <a:cubicBezTo>
                    <a:pt x="8299" y="3418"/>
                    <a:pt x="7299" y="3763"/>
                    <a:pt x="7239" y="3859"/>
                  </a:cubicBezTo>
                  <a:cubicBezTo>
                    <a:pt x="6879" y="4395"/>
                    <a:pt x="6507" y="4539"/>
                    <a:pt x="6190" y="4539"/>
                  </a:cubicBezTo>
                  <a:cubicBezTo>
                    <a:pt x="6036" y="4539"/>
                    <a:pt x="5895" y="4505"/>
                    <a:pt x="5775" y="4466"/>
                  </a:cubicBezTo>
                  <a:cubicBezTo>
                    <a:pt x="5656" y="4418"/>
                    <a:pt x="5644" y="4371"/>
                    <a:pt x="5632" y="4323"/>
                  </a:cubicBezTo>
                  <a:cubicBezTo>
                    <a:pt x="5548" y="3990"/>
                    <a:pt x="5941" y="3216"/>
                    <a:pt x="6465" y="2704"/>
                  </a:cubicBezTo>
                  <a:cubicBezTo>
                    <a:pt x="7289" y="1880"/>
                    <a:pt x="7844" y="1470"/>
                    <a:pt x="8524" y="1470"/>
                  </a:cubicBezTo>
                  <a:close/>
                  <a:moveTo>
                    <a:pt x="5917" y="2192"/>
                  </a:moveTo>
                  <a:cubicBezTo>
                    <a:pt x="5405" y="2644"/>
                    <a:pt x="4715" y="3739"/>
                    <a:pt x="4894" y="4501"/>
                  </a:cubicBezTo>
                  <a:cubicBezTo>
                    <a:pt x="4965" y="4835"/>
                    <a:pt x="5203" y="5073"/>
                    <a:pt x="5536" y="5180"/>
                  </a:cubicBezTo>
                  <a:cubicBezTo>
                    <a:pt x="5758" y="5254"/>
                    <a:pt x="5976" y="5291"/>
                    <a:pt x="6186" y="5291"/>
                  </a:cubicBezTo>
                  <a:cubicBezTo>
                    <a:pt x="6787" y="5291"/>
                    <a:pt x="7331" y="4992"/>
                    <a:pt x="7763" y="4418"/>
                  </a:cubicBezTo>
                  <a:cubicBezTo>
                    <a:pt x="8001" y="4382"/>
                    <a:pt x="8477" y="4168"/>
                    <a:pt x="8596" y="4120"/>
                  </a:cubicBezTo>
                  <a:cubicBezTo>
                    <a:pt x="9025" y="4537"/>
                    <a:pt x="9608" y="5002"/>
                    <a:pt x="10228" y="5502"/>
                  </a:cubicBezTo>
                  <a:cubicBezTo>
                    <a:pt x="11335" y="6395"/>
                    <a:pt x="12597" y="7419"/>
                    <a:pt x="12883" y="8002"/>
                  </a:cubicBezTo>
                  <a:cubicBezTo>
                    <a:pt x="13014" y="8300"/>
                    <a:pt x="12871" y="8490"/>
                    <a:pt x="12764" y="8573"/>
                  </a:cubicBezTo>
                  <a:cubicBezTo>
                    <a:pt x="12669" y="8660"/>
                    <a:pt x="12549" y="8705"/>
                    <a:pt x="12447" y="8705"/>
                  </a:cubicBezTo>
                  <a:cubicBezTo>
                    <a:pt x="12395" y="8705"/>
                    <a:pt x="12348" y="8693"/>
                    <a:pt x="12311" y="8669"/>
                  </a:cubicBezTo>
                  <a:cubicBezTo>
                    <a:pt x="12025" y="8442"/>
                    <a:pt x="11132" y="7561"/>
                    <a:pt x="10394" y="6799"/>
                  </a:cubicBezTo>
                  <a:cubicBezTo>
                    <a:pt x="10321" y="6720"/>
                    <a:pt x="10224" y="6682"/>
                    <a:pt x="10125" y="6682"/>
                  </a:cubicBezTo>
                  <a:cubicBezTo>
                    <a:pt x="10030" y="6682"/>
                    <a:pt x="9934" y="6717"/>
                    <a:pt x="9858" y="6787"/>
                  </a:cubicBezTo>
                  <a:cubicBezTo>
                    <a:pt x="9716" y="6930"/>
                    <a:pt x="9704" y="7168"/>
                    <a:pt x="9847" y="7323"/>
                  </a:cubicBezTo>
                  <a:cubicBezTo>
                    <a:pt x="10025" y="7502"/>
                    <a:pt x="11168" y="8669"/>
                    <a:pt x="11692" y="9133"/>
                  </a:cubicBezTo>
                  <a:cubicBezTo>
                    <a:pt x="11644" y="9300"/>
                    <a:pt x="11501" y="9407"/>
                    <a:pt x="11418" y="9443"/>
                  </a:cubicBezTo>
                  <a:cubicBezTo>
                    <a:pt x="11303" y="9500"/>
                    <a:pt x="11184" y="9524"/>
                    <a:pt x="11082" y="9524"/>
                  </a:cubicBezTo>
                  <a:cubicBezTo>
                    <a:pt x="10974" y="9524"/>
                    <a:pt x="10884" y="9497"/>
                    <a:pt x="10835" y="9454"/>
                  </a:cubicBezTo>
                  <a:cubicBezTo>
                    <a:pt x="10823" y="9454"/>
                    <a:pt x="10823" y="9454"/>
                    <a:pt x="10823" y="9443"/>
                  </a:cubicBezTo>
                  <a:lnTo>
                    <a:pt x="10811" y="9443"/>
                  </a:lnTo>
                  <a:cubicBezTo>
                    <a:pt x="10358" y="9073"/>
                    <a:pt x="8668" y="7276"/>
                    <a:pt x="8418" y="6990"/>
                  </a:cubicBezTo>
                  <a:cubicBezTo>
                    <a:pt x="8342" y="6908"/>
                    <a:pt x="8240" y="6866"/>
                    <a:pt x="8137" y="6866"/>
                  </a:cubicBezTo>
                  <a:cubicBezTo>
                    <a:pt x="8046" y="6866"/>
                    <a:pt x="7955" y="6899"/>
                    <a:pt x="7882" y="6966"/>
                  </a:cubicBezTo>
                  <a:cubicBezTo>
                    <a:pt x="7727" y="7109"/>
                    <a:pt x="7715" y="7347"/>
                    <a:pt x="7858" y="7502"/>
                  </a:cubicBezTo>
                  <a:cubicBezTo>
                    <a:pt x="7870" y="7514"/>
                    <a:pt x="9454" y="9228"/>
                    <a:pt x="10156" y="9871"/>
                  </a:cubicBezTo>
                  <a:cubicBezTo>
                    <a:pt x="10085" y="10050"/>
                    <a:pt x="9930" y="10205"/>
                    <a:pt x="9751" y="10276"/>
                  </a:cubicBezTo>
                  <a:cubicBezTo>
                    <a:pt x="9700" y="10297"/>
                    <a:pt x="9639" y="10313"/>
                    <a:pt x="9575" y="10313"/>
                  </a:cubicBezTo>
                  <a:cubicBezTo>
                    <a:pt x="9492" y="10313"/>
                    <a:pt x="9403" y="10285"/>
                    <a:pt x="9323" y="10205"/>
                  </a:cubicBezTo>
                  <a:lnTo>
                    <a:pt x="9311" y="10205"/>
                  </a:lnTo>
                  <a:cubicBezTo>
                    <a:pt x="9311" y="10205"/>
                    <a:pt x="9311" y="10205"/>
                    <a:pt x="9311" y="10193"/>
                  </a:cubicBezTo>
                  <a:cubicBezTo>
                    <a:pt x="8763" y="9740"/>
                    <a:pt x="8215" y="9157"/>
                    <a:pt x="8001" y="8931"/>
                  </a:cubicBezTo>
                  <a:cubicBezTo>
                    <a:pt x="7925" y="8849"/>
                    <a:pt x="7823" y="8807"/>
                    <a:pt x="7720" y="8807"/>
                  </a:cubicBezTo>
                  <a:cubicBezTo>
                    <a:pt x="7629" y="8807"/>
                    <a:pt x="7538" y="8840"/>
                    <a:pt x="7465" y="8907"/>
                  </a:cubicBezTo>
                  <a:cubicBezTo>
                    <a:pt x="7310" y="9050"/>
                    <a:pt x="7310" y="9288"/>
                    <a:pt x="7453" y="9443"/>
                  </a:cubicBezTo>
                  <a:cubicBezTo>
                    <a:pt x="7691" y="9705"/>
                    <a:pt x="8061" y="10097"/>
                    <a:pt x="8477" y="10478"/>
                  </a:cubicBezTo>
                  <a:cubicBezTo>
                    <a:pt x="8430" y="10478"/>
                    <a:pt x="8382" y="10490"/>
                    <a:pt x="8311" y="10490"/>
                  </a:cubicBezTo>
                  <a:cubicBezTo>
                    <a:pt x="8049" y="10490"/>
                    <a:pt x="7596" y="10324"/>
                    <a:pt x="7382" y="10169"/>
                  </a:cubicBezTo>
                  <a:cubicBezTo>
                    <a:pt x="7120" y="10002"/>
                    <a:pt x="5453" y="8752"/>
                    <a:pt x="4012" y="7549"/>
                  </a:cubicBezTo>
                  <a:cubicBezTo>
                    <a:pt x="3810" y="7383"/>
                    <a:pt x="3465" y="7014"/>
                    <a:pt x="3155" y="6692"/>
                  </a:cubicBezTo>
                  <a:cubicBezTo>
                    <a:pt x="2929" y="6454"/>
                    <a:pt x="2715" y="6252"/>
                    <a:pt x="2584" y="6121"/>
                  </a:cubicBezTo>
                  <a:cubicBezTo>
                    <a:pt x="2893" y="5085"/>
                    <a:pt x="3358" y="3537"/>
                    <a:pt x="3608" y="2192"/>
                  </a:cubicBezTo>
                  <a:close/>
                  <a:moveTo>
                    <a:pt x="738" y="1"/>
                  </a:moveTo>
                  <a:lnTo>
                    <a:pt x="738" y="763"/>
                  </a:lnTo>
                  <a:cubicBezTo>
                    <a:pt x="1786" y="870"/>
                    <a:pt x="2608" y="1013"/>
                    <a:pt x="2989" y="1203"/>
                  </a:cubicBezTo>
                  <a:cubicBezTo>
                    <a:pt x="2786" y="2858"/>
                    <a:pt x="1881" y="5764"/>
                    <a:pt x="1607" y="6657"/>
                  </a:cubicBezTo>
                  <a:lnTo>
                    <a:pt x="0" y="6657"/>
                  </a:lnTo>
                  <a:lnTo>
                    <a:pt x="0" y="7395"/>
                  </a:lnTo>
                  <a:lnTo>
                    <a:pt x="1881" y="7395"/>
                  </a:lnTo>
                  <a:cubicBezTo>
                    <a:pt x="2048" y="7395"/>
                    <a:pt x="2191" y="7323"/>
                    <a:pt x="2238" y="7168"/>
                  </a:cubicBezTo>
                  <a:cubicBezTo>
                    <a:pt x="2250" y="7145"/>
                    <a:pt x="2286" y="7061"/>
                    <a:pt x="2334" y="6907"/>
                  </a:cubicBezTo>
                  <a:cubicBezTo>
                    <a:pt x="2417" y="7002"/>
                    <a:pt x="2512" y="7109"/>
                    <a:pt x="2608" y="7216"/>
                  </a:cubicBezTo>
                  <a:cubicBezTo>
                    <a:pt x="2941" y="7561"/>
                    <a:pt x="3298" y="7930"/>
                    <a:pt x="3524" y="8133"/>
                  </a:cubicBezTo>
                  <a:cubicBezTo>
                    <a:pt x="4941" y="9312"/>
                    <a:pt x="6632" y="10586"/>
                    <a:pt x="6965" y="10800"/>
                  </a:cubicBezTo>
                  <a:cubicBezTo>
                    <a:pt x="7239" y="10978"/>
                    <a:pt x="7846" y="11240"/>
                    <a:pt x="8311" y="11240"/>
                  </a:cubicBezTo>
                  <a:cubicBezTo>
                    <a:pt x="8680" y="11240"/>
                    <a:pt x="8965" y="11157"/>
                    <a:pt x="9168" y="10990"/>
                  </a:cubicBezTo>
                  <a:cubicBezTo>
                    <a:pt x="9295" y="11043"/>
                    <a:pt x="9431" y="11069"/>
                    <a:pt x="9572" y="11069"/>
                  </a:cubicBezTo>
                  <a:cubicBezTo>
                    <a:pt x="9720" y="11069"/>
                    <a:pt x="9872" y="11040"/>
                    <a:pt x="10025" y="10978"/>
                  </a:cubicBezTo>
                  <a:cubicBezTo>
                    <a:pt x="10370" y="10848"/>
                    <a:pt x="10644" y="10586"/>
                    <a:pt x="10811" y="10252"/>
                  </a:cubicBezTo>
                  <a:cubicBezTo>
                    <a:pt x="10902" y="10274"/>
                    <a:pt x="10996" y="10285"/>
                    <a:pt x="11092" y="10285"/>
                  </a:cubicBezTo>
                  <a:cubicBezTo>
                    <a:pt x="11311" y="10285"/>
                    <a:pt x="11540" y="10229"/>
                    <a:pt x="11763" y="10121"/>
                  </a:cubicBezTo>
                  <a:cubicBezTo>
                    <a:pt x="12061" y="9966"/>
                    <a:pt x="12275" y="9728"/>
                    <a:pt x="12394" y="9454"/>
                  </a:cubicBezTo>
                  <a:cubicBezTo>
                    <a:pt x="12422" y="9457"/>
                    <a:pt x="12449" y="9458"/>
                    <a:pt x="12476" y="9458"/>
                  </a:cubicBezTo>
                  <a:cubicBezTo>
                    <a:pt x="12748" y="9458"/>
                    <a:pt x="13024" y="9350"/>
                    <a:pt x="13252" y="9145"/>
                  </a:cubicBezTo>
                  <a:cubicBezTo>
                    <a:pt x="13597" y="8859"/>
                    <a:pt x="13740" y="8431"/>
                    <a:pt x="13657" y="8002"/>
                  </a:cubicBezTo>
                  <a:lnTo>
                    <a:pt x="14264" y="7597"/>
                  </a:lnTo>
                  <a:cubicBezTo>
                    <a:pt x="14299" y="7728"/>
                    <a:pt x="14335" y="7895"/>
                    <a:pt x="14371" y="7978"/>
                  </a:cubicBezTo>
                  <a:cubicBezTo>
                    <a:pt x="14407" y="8145"/>
                    <a:pt x="14561" y="8288"/>
                    <a:pt x="14728" y="8288"/>
                  </a:cubicBezTo>
                  <a:lnTo>
                    <a:pt x="16371" y="8288"/>
                  </a:lnTo>
                  <a:lnTo>
                    <a:pt x="16371" y="7395"/>
                  </a:lnTo>
                  <a:lnTo>
                    <a:pt x="15014" y="7395"/>
                  </a:lnTo>
                  <a:cubicBezTo>
                    <a:pt x="14657" y="6359"/>
                    <a:pt x="13609" y="3228"/>
                    <a:pt x="13025" y="1965"/>
                  </a:cubicBezTo>
                  <a:cubicBezTo>
                    <a:pt x="13573" y="1775"/>
                    <a:pt x="14728" y="1501"/>
                    <a:pt x="16371" y="1430"/>
                  </a:cubicBezTo>
                  <a:lnTo>
                    <a:pt x="16371" y="680"/>
                  </a:lnTo>
                  <a:cubicBezTo>
                    <a:pt x="13835" y="775"/>
                    <a:pt x="12394" y="1430"/>
                    <a:pt x="12335" y="1454"/>
                  </a:cubicBezTo>
                  <a:cubicBezTo>
                    <a:pt x="12240" y="1501"/>
                    <a:pt x="12156" y="1584"/>
                    <a:pt x="12121" y="1692"/>
                  </a:cubicBezTo>
                  <a:cubicBezTo>
                    <a:pt x="12097" y="1787"/>
                    <a:pt x="12109" y="1882"/>
                    <a:pt x="12144" y="1965"/>
                  </a:cubicBezTo>
                  <a:cubicBezTo>
                    <a:pt x="11573" y="1751"/>
                    <a:pt x="10775" y="1442"/>
                    <a:pt x="9977" y="1084"/>
                  </a:cubicBezTo>
                  <a:cubicBezTo>
                    <a:pt x="9438" y="845"/>
                    <a:pt x="8974" y="735"/>
                    <a:pt x="8551" y="735"/>
                  </a:cubicBezTo>
                  <a:cubicBezTo>
                    <a:pt x="7901" y="735"/>
                    <a:pt x="7347" y="994"/>
                    <a:pt x="6763" y="1442"/>
                  </a:cubicBezTo>
                  <a:lnTo>
                    <a:pt x="3727" y="1442"/>
                  </a:lnTo>
                  <a:cubicBezTo>
                    <a:pt x="3751" y="1299"/>
                    <a:pt x="3762" y="1192"/>
                    <a:pt x="3774" y="1084"/>
                  </a:cubicBezTo>
                  <a:cubicBezTo>
                    <a:pt x="3774" y="977"/>
                    <a:pt x="3727" y="846"/>
                    <a:pt x="3643" y="775"/>
                  </a:cubicBezTo>
                  <a:cubicBezTo>
                    <a:pt x="3191" y="346"/>
                    <a:pt x="1786" y="120"/>
                    <a:pt x="738" y="1"/>
                  </a:cubicBezTo>
                  <a:close/>
                </a:path>
              </a:pathLst>
            </a:custGeom>
            <a:solidFill>
              <a:srgbClr val="262344"/>
            </a:solidFill>
            <a:ln>
              <a:noFill/>
            </a:ln>
          </p:spPr>
          <p:txBody>
            <a:bodyPr spcFirstLastPara="1" wrap="square" lIns="121900" tIns="121900" rIns="121900" bIns="121900" anchor="ctr" anchorCtr="0">
              <a:noAutofit/>
            </a:bodyPr>
            <a:lstStyle/>
            <a:p>
              <a:endParaRPr sz="2400"/>
            </a:p>
          </p:txBody>
        </p:sp>
        <p:sp>
          <p:nvSpPr>
            <p:cNvPr id="43" name="Google Shape;307;p21">
              <a:extLst>
                <a:ext uri="{FF2B5EF4-FFF2-40B4-BE49-F238E27FC236}">
                  <a16:creationId xmlns:a16="http://schemas.microsoft.com/office/drawing/2014/main" id="{ABDCC516-1E7E-044A-4D0D-BBBF35868FEA}"/>
                </a:ext>
              </a:extLst>
            </p:cNvPr>
            <p:cNvSpPr/>
            <p:nvPr/>
          </p:nvSpPr>
          <p:spPr>
            <a:xfrm>
              <a:off x="7305334" y="2489061"/>
              <a:ext cx="1783327" cy="1783327"/>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1" y="1"/>
                    <a:pt x="0" y="11252"/>
                    <a:pt x="0" y="25135"/>
                  </a:cubicBezTo>
                  <a:cubicBezTo>
                    <a:pt x="0" y="39017"/>
                    <a:pt x="11251" y="50281"/>
                    <a:pt x="25134" y="50281"/>
                  </a:cubicBezTo>
                  <a:cubicBezTo>
                    <a:pt x="39017" y="50281"/>
                    <a:pt x="50280" y="39017"/>
                    <a:pt x="50280" y="25135"/>
                  </a:cubicBezTo>
                  <a:cubicBezTo>
                    <a:pt x="50280" y="11252"/>
                    <a:pt x="39017" y="1"/>
                    <a:pt x="25134"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44" name="Google Shape;308;p21">
              <a:extLst>
                <a:ext uri="{FF2B5EF4-FFF2-40B4-BE49-F238E27FC236}">
                  <a16:creationId xmlns:a16="http://schemas.microsoft.com/office/drawing/2014/main" id="{A820C0CE-3131-5043-F703-010202996A37}"/>
                </a:ext>
              </a:extLst>
            </p:cNvPr>
            <p:cNvSpPr/>
            <p:nvPr/>
          </p:nvSpPr>
          <p:spPr>
            <a:xfrm>
              <a:off x="7305724" y="3395727"/>
              <a:ext cx="1782511" cy="876679"/>
            </a:xfrm>
            <a:custGeom>
              <a:avLst/>
              <a:gdLst/>
              <a:ahLst/>
              <a:cxnLst/>
              <a:rect l="l" t="t" r="r" b="b"/>
              <a:pathLst>
                <a:path w="50258" h="24718" extrusionOk="0">
                  <a:moveTo>
                    <a:pt x="1" y="0"/>
                  </a:moveTo>
                  <a:cubicBezTo>
                    <a:pt x="227" y="13681"/>
                    <a:pt x="11383" y="24718"/>
                    <a:pt x="25123" y="24718"/>
                  </a:cubicBezTo>
                  <a:cubicBezTo>
                    <a:pt x="38875" y="24718"/>
                    <a:pt x="50031" y="13681"/>
                    <a:pt x="50257" y="0"/>
                  </a:cubicBezTo>
                  <a:lnTo>
                    <a:pt x="45816" y="0"/>
                  </a:lnTo>
                  <a:cubicBezTo>
                    <a:pt x="45590" y="11216"/>
                    <a:pt x="36398" y="20277"/>
                    <a:pt x="25123" y="20277"/>
                  </a:cubicBezTo>
                  <a:cubicBezTo>
                    <a:pt x="13848" y="20277"/>
                    <a:pt x="4656" y="11216"/>
                    <a:pt x="4430" y="0"/>
                  </a:cubicBezTo>
                  <a:close/>
                </a:path>
              </a:pathLst>
            </a:custGeom>
            <a:solidFill>
              <a:srgbClr val="0157D8"/>
            </a:solidFill>
            <a:ln>
              <a:noFill/>
            </a:ln>
          </p:spPr>
          <p:txBody>
            <a:bodyPr spcFirstLastPara="1" wrap="square" lIns="121900" tIns="121900" rIns="121900" bIns="121900" anchor="ctr" anchorCtr="0">
              <a:noAutofit/>
            </a:bodyPr>
            <a:lstStyle/>
            <a:p>
              <a:endParaRPr sz="2400"/>
            </a:p>
          </p:txBody>
        </p:sp>
        <p:sp>
          <p:nvSpPr>
            <p:cNvPr id="45" name="Google Shape;311;p21">
              <a:extLst>
                <a:ext uri="{FF2B5EF4-FFF2-40B4-BE49-F238E27FC236}">
                  <a16:creationId xmlns:a16="http://schemas.microsoft.com/office/drawing/2014/main" id="{B85965AD-BD80-2FB1-B774-FDB9559DDE64}"/>
                </a:ext>
              </a:extLst>
            </p:cNvPr>
            <p:cNvSpPr/>
            <p:nvPr/>
          </p:nvSpPr>
          <p:spPr>
            <a:xfrm>
              <a:off x="8847939" y="3230589"/>
              <a:ext cx="330272" cy="330272"/>
            </a:xfrm>
            <a:custGeom>
              <a:avLst/>
              <a:gdLst/>
              <a:ahLst/>
              <a:cxnLst/>
              <a:rect l="l" t="t"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solidFill>
              <a:srgbClr val="0157D8"/>
            </a:solidFill>
            <a:ln>
              <a:noFill/>
            </a:ln>
          </p:spPr>
          <p:txBody>
            <a:bodyPr spcFirstLastPara="1" wrap="square" lIns="121900" tIns="121900" rIns="121900" bIns="121900" anchor="ctr" anchorCtr="0">
              <a:noAutofit/>
            </a:bodyPr>
            <a:lstStyle/>
            <a:p>
              <a:endParaRPr sz="2400"/>
            </a:p>
          </p:txBody>
        </p:sp>
        <p:sp>
          <p:nvSpPr>
            <p:cNvPr id="46" name="Google Shape;312;p21">
              <a:extLst>
                <a:ext uri="{FF2B5EF4-FFF2-40B4-BE49-F238E27FC236}">
                  <a16:creationId xmlns:a16="http://schemas.microsoft.com/office/drawing/2014/main" id="{F30215AB-220B-4291-FF6B-E0A62ABF19E4}"/>
                </a:ext>
              </a:extLst>
            </p:cNvPr>
            <p:cNvSpPr/>
            <p:nvPr/>
          </p:nvSpPr>
          <p:spPr>
            <a:xfrm>
              <a:off x="8918449" y="3300708"/>
              <a:ext cx="189643" cy="189643"/>
            </a:xfrm>
            <a:custGeom>
              <a:avLst/>
              <a:gdLst/>
              <a:ahLst/>
              <a:cxnLst/>
              <a:rect l="l" t="t" r="r" b="b"/>
              <a:pathLst>
                <a:path w="5347" h="5347" extrusionOk="0">
                  <a:moveTo>
                    <a:pt x="2668" y="0"/>
                  </a:moveTo>
                  <a:cubicBezTo>
                    <a:pt x="1192" y="0"/>
                    <a:pt x="1" y="1191"/>
                    <a:pt x="1" y="2679"/>
                  </a:cubicBezTo>
                  <a:cubicBezTo>
                    <a:pt x="1" y="4156"/>
                    <a:pt x="1192" y="5346"/>
                    <a:pt x="2668" y="5346"/>
                  </a:cubicBezTo>
                  <a:cubicBezTo>
                    <a:pt x="4144" y="5346"/>
                    <a:pt x="5347" y="4156"/>
                    <a:pt x="5347" y="2679"/>
                  </a:cubicBezTo>
                  <a:cubicBezTo>
                    <a:pt x="5347" y="1191"/>
                    <a:pt x="4144" y="0"/>
                    <a:pt x="266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47" name="Google Shape;315;p21">
              <a:extLst>
                <a:ext uri="{FF2B5EF4-FFF2-40B4-BE49-F238E27FC236}">
                  <a16:creationId xmlns:a16="http://schemas.microsoft.com/office/drawing/2014/main" id="{7F44460D-951A-81DC-41CF-BCF99167FEA5}"/>
                </a:ext>
              </a:extLst>
            </p:cNvPr>
            <p:cNvGrpSpPr/>
            <p:nvPr/>
          </p:nvGrpSpPr>
          <p:grpSpPr>
            <a:xfrm>
              <a:off x="6275769" y="3042255"/>
              <a:ext cx="603049" cy="601808"/>
              <a:chOff x="4338436" y="2512397"/>
              <a:chExt cx="481652" cy="480661"/>
            </a:xfrm>
            <a:solidFill>
              <a:srgbClr val="262344"/>
            </a:solidFill>
          </p:grpSpPr>
          <p:sp>
            <p:nvSpPr>
              <p:cNvPr id="48" name="Google Shape;316;p21">
                <a:extLst>
                  <a:ext uri="{FF2B5EF4-FFF2-40B4-BE49-F238E27FC236}">
                    <a16:creationId xmlns:a16="http://schemas.microsoft.com/office/drawing/2014/main" id="{DE0DF711-1604-9A13-C498-F912E08EDD26}"/>
                  </a:ext>
                </a:extLst>
              </p:cNvPr>
              <p:cNvSpPr/>
              <p:nvPr/>
            </p:nvSpPr>
            <p:spPr>
              <a:xfrm>
                <a:off x="4540132" y="2622026"/>
                <a:ext cx="63425" cy="63425"/>
              </a:xfrm>
              <a:custGeom>
                <a:avLst/>
                <a:gdLst/>
                <a:ahLst/>
                <a:cxnLst/>
                <a:rect l="l" t="t" r="r" b="b"/>
                <a:pathLst>
                  <a:path w="2239" h="2239" extrusionOk="0">
                    <a:moveTo>
                      <a:pt x="1644" y="596"/>
                    </a:moveTo>
                    <a:lnTo>
                      <a:pt x="1644" y="1786"/>
                    </a:lnTo>
                    <a:lnTo>
                      <a:pt x="596" y="1786"/>
                    </a:lnTo>
                    <a:lnTo>
                      <a:pt x="596" y="596"/>
                    </a:lnTo>
                    <a:close/>
                    <a:moveTo>
                      <a:pt x="286" y="0"/>
                    </a:moveTo>
                    <a:cubicBezTo>
                      <a:pt x="132" y="0"/>
                      <a:pt x="1" y="131"/>
                      <a:pt x="1" y="286"/>
                    </a:cubicBezTo>
                    <a:lnTo>
                      <a:pt x="1" y="1953"/>
                    </a:lnTo>
                    <a:cubicBezTo>
                      <a:pt x="1" y="2108"/>
                      <a:pt x="132" y="2239"/>
                      <a:pt x="286" y="2239"/>
                    </a:cubicBezTo>
                    <a:lnTo>
                      <a:pt x="1953" y="2239"/>
                    </a:lnTo>
                    <a:cubicBezTo>
                      <a:pt x="2108" y="2239"/>
                      <a:pt x="2239" y="2108"/>
                      <a:pt x="2239" y="1953"/>
                    </a:cubicBezTo>
                    <a:lnTo>
                      <a:pt x="2239" y="286"/>
                    </a:lnTo>
                    <a:cubicBezTo>
                      <a:pt x="2239" y="131"/>
                      <a:pt x="2108" y="0"/>
                      <a:pt x="1953" y="0"/>
                    </a:cubicBezTo>
                    <a:close/>
                  </a:path>
                </a:pathLst>
              </a:custGeom>
              <a:grpFill/>
              <a:ln>
                <a:noFill/>
              </a:ln>
            </p:spPr>
            <p:txBody>
              <a:bodyPr spcFirstLastPara="1" wrap="square" lIns="121900" tIns="121900" rIns="121900" bIns="121900" anchor="ctr" anchorCtr="0">
                <a:noAutofit/>
              </a:bodyPr>
              <a:lstStyle/>
              <a:p>
                <a:endParaRPr sz="2400"/>
              </a:p>
            </p:txBody>
          </p:sp>
          <p:sp>
            <p:nvSpPr>
              <p:cNvPr id="49" name="Google Shape;317;p21">
                <a:extLst>
                  <a:ext uri="{FF2B5EF4-FFF2-40B4-BE49-F238E27FC236}">
                    <a16:creationId xmlns:a16="http://schemas.microsoft.com/office/drawing/2014/main" id="{40E22F45-AE12-DD87-3C27-2A31FAB07CA9}"/>
                  </a:ext>
                </a:extLst>
              </p:cNvPr>
              <p:cNvSpPr/>
              <p:nvPr/>
            </p:nvSpPr>
            <p:spPr>
              <a:xfrm>
                <a:off x="4540132" y="2542084"/>
                <a:ext cx="63425" cy="63085"/>
              </a:xfrm>
              <a:custGeom>
                <a:avLst/>
                <a:gdLst/>
                <a:ahLst/>
                <a:cxnLst/>
                <a:rect l="l" t="t" r="r" b="b"/>
                <a:pathLst>
                  <a:path w="2239" h="2227" extrusionOk="0">
                    <a:moveTo>
                      <a:pt x="1644" y="596"/>
                    </a:moveTo>
                    <a:lnTo>
                      <a:pt x="1644" y="1786"/>
                    </a:lnTo>
                    <a:lnTo>
                      <a:pt x="596" y="1786"/>
                    </a:lnTo>
                    <a:lnTo>
                      <a:pt x="596" y="596"/>
                    </a:lnTo>
                    <a:close/>
                    <a:moveTo>
                      <a:pt x="286" y="1"/>
                    </a:moveTo>
                    <a:cubicBezTo>
                      <a:pt x="132" y="1"/>
                      <a:pt x="1" y="132"/>
                      <a:pt x="1" y="286"/>
                    </a:cubicBezTo>
                    <a:lnTo>
                      <a:pt x="1" y="1953"/>
                    </a:lnTo>
                    <a:cubicBezTo>
                      <a:pt x="1" y="2108"/>
                      <a:pt x="132" y="2227"/>
                      <a:pt x="286" y="2227"/>
                    </a:cubicBezTo>
                    <a:lnTo>
                      <a:pt x="1953" y="2227"/>
                    </a:lnTo>
                    <a:cubicBezTo>
                      <a:pt x="2108" y="2227"/>
                      <a:pt x="2239" y="2108"/>
                      <a:pt x="2239" y="1953"/>
                    </a:cubicBezTo>
                    <a:lnTo>
                      <a:pt x="2239" y="286"/>
                    </a:lnTo>
                    <a:cubicBezTo>
                      <a:pt x="2239" y="132"/>
                      <a:pt x="2108" y="1"/>
                      <a:pt x="1953" y="1"/>
                    </a:cubicBezTo>
                    <a:close/>
                  </a:path>
                </a:pathLst>
              </a:custGeom>
              <a:grpFill/>
              <a:ln>
                <a:noFill/>
              </a:ln>
            </p:spPr>
            <p:txBody>
              <a:bodyPr spcFirstLastPara="1" wrap="square" lIns="121900" tIns="121900" rIns="121900" bIns="121900" anchor="ctr" anchorCtr="0">
                <a:noAutofit/>
              </a:bodyPr>
              <a:lstStyle/>
              <a:p>
                <a:endParaRPr sz="2400"/>
              </a:p>
            </p:txBody>
          </p:sp>
          <p:sp>
            <p:nvSpPr>
              <p:cNvPr id="50" name="Google Shape;318;p21">
                <a:extLst>
                  <a:ext uri="{FF2B5EF4-FFF2-40B4-BE49-F238E27FC236}">
                    <a16:creationId xmlns:a16="http://schemas.microsoft.com/office/drawing/2014/main" id="{F35D2A79-5CA4-DB79-DC6D-4FC93B6F6DB8}"/>
                  </a:ext>
                </a:extLst>
              </p:cNvPr>
              <p:cNvSpPr/>
              <p:nvPr/>
            </p:nvSpPr>
            <p:spPr>
              <a:xfrm>
                <a:off x="4459850" y="2622026"/>
                <a:ext cx="63454" cy="67476"/>
              </a:xfrm>
              <a:custGeom>
                <a:avLst/>
                <a:gdLst/>
                <a:ahLst/>
                <a:cxnLst/>
                <a:rect l="l" t="t" r="r" b="b"/>
                <a:pathLst>
                  <a:path w="2240" h="2382" extrusionOk="0">
                    <a:moveTo>
                      <a:pt x="1644" y="596"/>
                    </a:moveTo>
                    <a:lnTo>
                      <a:pt x="1644" y="1786"/>
                    </a:lnTo>
                    <a:lnTo>
                      <a:pt x="608" y="1786"/>
                    </a:lnTo>
                    <a:lnTo>
                      <a:pt x="608" y="596"/>
                    </a:lnTo>
                    <a:close/>
                    <a:moveTo>
                      <a:pt x="251" y="0"/>
                    </a:moveTo>
                    <a:cubicBezTo>
                      <a:pt x="96" y="0"/>
                      <a:pt x="1" y="179"/>
                      <a:pt x="1" y="334"/>
                    </a:cubicBezTo>
                    <a:lnTo>
                      <a:pt x="1" y="2036"/>
                    </a:lnTo>
                    <a:cubicBezTo>
                      <a:pt x="1" y="2191"/>
                      <a:pt x="96" y="2382"/>
                      <a:pt x="251" y="2382"/>
                    </a:cubicBezTo>
                    <a:lnTo>
                      <a:pt x="1954" y="2382"/>
                    </a:lnTo>
                    <a:cubicBezTo>
                      <a:pt x="2108" y="2382"/>
                      <a:pt x="2239" y="2191"/>
                      <a:pt x="2239" y="2036"/>
                    </a:cubicBezTo>
                    <a:lnTo>
                      <a:pt x="2239" y="334"/>
                    </a:lnTo>
                    <a:cubicBezTo>
                      <a:pt x="2239" y="179"/>
                      <a:pt x="2108" y="0"/>
                      <a:pt x="1954" y="0"/>
                    </a:cubicBezTo>
                    <a:close/>
                  </a:path>
                </a:pathLst>
              </a:custGeom>
              <a:grpFill/>
              <a:ln>
                <a:noFill/>
              </a:ln>
            </p:spPr>
            <p:txBody>
              <a:bodyPr spcFirstLastPara="1" wrap="square" lIns="121900" tIns="121900" rIns="121900" bIns="121900" anchor="ctr" anchorCtr="0">
                <a:noAutofit/>
              </a:bodyPr>
              <a:lstStyle/>
              <a:p>
                <a:endParaRPr sz="2400"/>
              </a:p>
            </p:txBody>
          </p:sp>
          <p:sp>
            <p:nvSpPr>
              <p:cNvPr id="51" name="Google Shape;319;p21">
                <a:extLst>
                  <a:ext uri="{FF2B5EF4-FFF2-40B4-BE49-F238E27FC236}">
                    <a16:creationId xmlns:a16="http://schemas.microsoft.com/office/drawing/2014/main" id="{038CD6BA-C917-42C5-C693-D1E86936DF16}"/>
                  </a:ext>
                </a:extLst>
              </p:cNvPr>
              <p:cNvSpPr/>
              <p:nvPr/>
            </p:nvSpPr>
            <p:spPr>
              <a:xfrm>
                <a:off x="4459850" y="2542084"/>
                <a:ext cx="63454" cy="63085"/>
              </a:xfrm>
              <a:custGeom>
                <a:avLst/>
                <a:gdLst/>
                <a:ahLst/>
                <a:cxnLst/>
                <a:rect l="l" t="t" r="r" b="b"/>
                <a:pathLst>
                  <a:path w="2240" h="2227" extrusionOk="0">
                    <a:moveTo>
                      <a:pt x="1644" y="596"/>
                    </a:moveTo>
                    <a:lnTo>
                      <a:pt x="1644" y="1786"/>
                    </a:lnTo>
                    <a:lnTo>
                      <a:pt x="608" y="1786"/>
                    </a:lnTo>
                    <a:lnTo>
                      <a:pt x="608" y="596"/>
                    </a:lnTo>
                    <a:close/>
                    <a:moveTo>
                      <a:pt x="251" y="1"/>
                    </a:moveTo>
                    <a:cubicBezTo>
                      <a:pt x="96" y="1"/>
                      <a:pt x="1" y="167"/>
                      <a:pt x="1" y="322"/>
                    </a:cubicBezTo>
                    <a:lnTo>
                      <a:pt x="1" y="2025"/>
                    </a:lnTo>
                    <a:cubicBezTo>
                      <a:pt x="1" y="2179"/>
                      <a:pt x="96" y="2227"/>
                      <a:pt x="251" y="2227"/>
                    </a:cubicBezTo>
                    <a:lnTo>
                      <a:pt x="1954" y="2227"/>
                    </a:lnTo>
                    <a:cubicBezTo>
                      <a:pt x="2108" y="2227"/>
                      <a:pt x="2239" y="2179"/>
                      <a:pt x="2239" y="2025"/>
                    </a:cubicBezTo>
                    <a:lnTo>
                      <a:pt x="2239" y="322"/>
                    </a:lnTo>
                    <a:cubicBezTo>
                      <a:pt x="2239" y="167"/>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52" name="Google Shape;320;p21">
                <a:extLst>
                  <a:ext uri="{FF2B5EF4-FFF2-40B4-BE49-F238E27FC236}">
                    <a16:creationId xmlns:a16="http://schemas.microsoft.com/office/drawing/2014/main" id="{E6BD1060-C05C-6930-C874-C16072CBFB91}"/>
                  </a:ext>
                </a:extLst>
              </p:cNvPr>
              <p:cNvSpPr/>
              <p:nvPr/>
            </p:nvSpPr>
            <p:spPr>
              <a:xfrm>
                <a:off x="4459850" y="2702279"/>
                <a:ext cx="63454" cy="67504"/>
              </a:xfrm>
              <a:custGeom>
                <a:avLst/>
                <a:gdLst/>
                <a:ahLst/>
                <a:cxnLst/>
                <a:rect l="l" t="t" r="r" b="b"/>
                <a:pathLst>
                  <a:path w="2240" h="2383" extrusionOk="0">
                    <a:moveTo>
                      <a:pt x="1644" y="596"/>
                    </a:moveTo>
                    <a:lnTo>
                      <a:pt x="1644" y="1787"/>
                    </a:lnTo>
                    <a:lnTo>
                      <a:pt x="608" y="1787"/>
                    </a:lnTo>
                    <a:lnTo>
                      <a:pt x="608" y="596"/>
                    </a:lnTo>
                    <a:close/>
                    <a:moveTo>
                      <a:pt x="251" y="1"/>
                    </a:moveTo>
                    <a:cubicBezTo>
                      <a:pt x="96" y="1"/>
                      <a:pt x="1" y="180"/>
                      <a:pt x="1" y="334"/>
                    </a:cubicBezTo>
                    <a:lnTo>
                      <a:pt x="1" y="2037"/>
                    </a:lnTo>
                    <a:cubicBezTo>
                      <a:pt x="1" y="2192"/>
                      <a:pt x="96" y="2382"/>
                      <a:pt x="251" y="2382"/>
                    </a:cubicBezTo>
                    <a:lnTo>
                      <a:pt x="1954" y="2382"/>
                    </a:lnTo>
                    <a:cubicBezTo>
                      <a:pt x="2108" y="2382"/>
                      <a:pt x="2239" y="2192"/>
                      <a:pt x="2239" y="2037"/>
                    </a:cubicBezTo>
                    <a:lnTo>
                      <a:pt x="2239" y="334"/>
                    </a:lnTo>
                    <a:cubicBezTo>
                      <a:pt x="2239" y="180"/>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53" name="Google Shape;321;p21">
                <a:extLst>
                  <a:ext uri="{FF2B5EF4-FFF2-40B4-BE49-F238E27FC236}">
                    <a16:creationId xmlns:a16="http://schemas.microsoft.com/office/drawing/2014/main" id="{5A798D59-35B9-972F-419A-C6440904271A}"/>
                  </a:ext>
                </a:extLst>
              </p:cNvPr>
              <p:cNvSpPr/>
              <p:nvPr/>
            </p:nvSpPr>
            <p:spPr>
              <a:xfrm>
                <a:off x="4459850" y="2782221"/>
                <a:ext cx="63454" cy="67476"/>
              </a:xfrm>
              <a:custGeom>
                <a:avLst/>
                <a:gdLst/>
                <a:ahLst/>
                <a:cxnLst/>
                <a:rect l="l" t="t" r="r" b="b"/>
                <a:pathLst>
                  <a:path w="2240" h="2382" extrusionOk="0">
                    <a:moveTo>
                      <a:pt x="1644" y="596"/>
                    </a:moveTo>
                    <a:lnTo>
                      <a:pt x="1644" y="1787"/>
                    </a:lnTo>
                    <a:lnTo>
                      <a:pt x="608" y="1787"/>
                    </a:lnTo>
                    <a:lnTo>
                      <a:pt x="608" y="596"/>
                    </a:lnTo>
                    <a:close/>
                    <a:moveTo>
                      <a:pt x="251" y="1"/>
                    </a:moveTo>
                    <a:cubicBezTo>
                      <a:pt x="96" y="1"/>
                      <a:pt x="1" y="191"/>
                      <a:pt x="1" y="346"/>
                    </a:cubicBezTo>
                    <a:lnTo>
                      <a:pt x="1" y="2049"/>
                    </a:lnTo>
                    <a:cubicBezTo>
                      <a:pt x="1" y="2203"/>
                      <a:pt x="96" y="2382"/>
                      <a:pt x="251" y="2382"/>
                    </a:cubicBezTo>
                    <a:lnTo>
                      <a:pt x="1954" y="2382"/>
                    </a:lnTo>
                    <a:cubicBezTo>
                      <a:pt x="2108" y="2382"/>
                      <a:pt x="2239" y="2203"/>
                      <a:pt x="2239" y="2049"/>
                    </a:cubicBezTo>
                    <a:lnTo>
                      <a:pt x="2239" y="346"/>
                    </a:lnTo>
                    <a:cubicBezTo>
                      <a:pt x="2239" y="191"/>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54" name="Google Shape;322;p21">
                <a:extLst>
                  <a:ext uri="{FF2B5EF4-FFF2-40B4-BE49-F238E27FC236}">
                    <a16:creationId xmlns:a16="http://schemas.microsoft.com/office/drawing/2014/main" id="{DCCDAB1B-84DA-BAF3-5F4B-B03E57F6BBAD}"/>
                  </a:ext>
                </a:extLst>
              </p:cNvPr>
              <p:cNvSpPr/>
              <p:nvPr/>
            </p:nvSpPr>
            <p:spPr>
              <a:xfrm>
                <a:off x="4658175" y="2815960"/>
                <a:ext cx="67476" cy="63425"/>
              </a:xfrm>
              <a:custGeom>
                <a:avLst/>
                <a:gdLst/>
                <a:ahLst/>
                <a:cxnLst/>
                <a:rect l="l" t="t" r="r" b="b"/>
                <a:pathLst>
                  <a:path w="2382" h="2239" extrusionOk="0">
                    <a:moveTo>
                      <a:pt x="1787" y="596"/>
                    </a:moveTo>
                    <a:lnTo>
                      <a:pt x="1787" y="1643"/>
                    </a:lnTo>
                    <a:lnTo>
                      <a:pt x="596" y="1643"/>
                    </a:lnTo>
                    <a:lnTo>
                      <a:pt x="596" y="596"/>
                    </a:lnTo>
                    <a:close/>
                    <a:moveTo>
                      <a:pt x="334" y="0"/>
                    </a:moveTo>
                    <a:cubicBezTo>
                      <a:pt x="179" y="0"/>
                      <a:pt x="1" y="131"/>
                      <a:pt x="1" y="286"/>
                    </a:cubicBezTo>
                    <a:lnTo>
                      <a:pt x="1" y="1989"/>
                    </a:lnTo>
                    <a:cubicBezTo>
                      <a:pt x="1" y="2144"/>
                      <a:pt x="179" y="2239"/>
                      <a:pt x="334" y="2239"/>
                    </a:cubicBezTo>
                    <a:lnTo>
                      <a:pt x="2037" y="2239"/>
                    </a:lnTo>
                    <a:cubicBezTo>
                      <a:pt x="2192" y="2239"/>
                      <a:pt x="2382" y="2144"/>
                      <a:pt x="2382" y="1989"/>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55" name="Google Shape;323;p21">
                <a:extLst>
                  <a:ext uri="{FF2B5EF4-FFF2-40B4-BE49-F238E27FC236}">
                    <a16:creationId xmlns:a16="http://schemas.microsoft.com/office/drawing/2014/main" id="{EA25B11B-D4EC-D852-FC65-F2D8F7117473}"/>
                  </a:ext>
                </a:extLst>
              </p:cNvPr>
              <p:cNvSpPr/>
              <p:nvPr/>
            </p:nvSpPr>
            <p:spPr>
              <a:xfrm>
                <a:off x="4658175" y="2736018"/>
                <a:ext cx="67476" cy="63114"/>
              </a:xfrm>
              <a:custGeom>
                <a:avLst/>
                <a:gdLst/>
                <a:ahLst/>
                <a:cxnLst/>
                <a:rect l="l" t="t" r="r" b="b"/>
                <a:pathLst>
                  <a:path w="2382" h="2228" extrusionOk="0">
                    <a:moveTo>
                      <a:pt x="1787" y="596"/>
                    </a:moveTo>
                    <a:lnTo>
                      <a:pt x="1787" y="1632"/>
                    </a:lnTo>
                    <a:lnTo>
                      <a:pt x="596" y="1632"/>
                    </a:lnTo>
                    <a:lnTo>
                      <a:pt x="596" y="596"/>
                    </a:lnTo>
                    <a:close/>
                    <a:moveTo>
                      <a:pt x="334" y="1"/>
                    </a:moveTo>
                    <a:cubicBezTo>
                      <a:pt x="179" y="1"/>
                      <a:pt x="1" y="120"/>
                      <a:pt x="1" y="274"/>
                    </a:cubicBezTo>
                    <a:lnTo>
                      <a:pt x="1" y="1977"/>
                    </a:lnTo>
                    <a:cubicBezTo>
                      <a:pt x="1" y="2132"/>
                      <a:pt x="179" y="2227"/>
                      <a:pt x="334" y="2227"/>
                    </a:cubicBezTo>
                    <a:lnTo>
                      <a:pt x="2037" y="2227"/>
                    </a:lnTo>
                    <a:cubicBezTo>
                      <a:pt x="2192" y="2227"/>
                      <a:pt x="2382" y="2132"/>
                      <a:pt x="2382" y="1977"/>
                    </a:cubicBezTo>
                    <a:lnTo>
                      <a:pt x="2382" y="274"/>
                    </a:lnTo>
                    <a:cubicBezTo>
                      <a:pt x="2382" y="120"/>
                      <a:pt x="2192" y="1"/>
                      <a:pt x="2037" y="1"/>
                    </a:cubicBezTo>
                    <a:close/>
                  </a:path>
                </a:pathLst>
              </a:custGeom>
              <a:grpFill/>
              <a:ln>
                <a:noFill/>
              </a:ln>
            </p:spPr>
            <p:txBody>
              <a:bodyPr spcFirstLastPara="1" wrap="square" lIns="121900" tIns="121900" rIns="121900" bIns="121900" anchor="ctr" anchorCtr="0">
                <a:noAutofit/>
              </a:bodyPr>
              <a:lstStyle/>
              <a:p>
                <a:endParaRPr sz="2400"/>
              </a:p>
            </p:txBody>
          </p:sp>
          <p:sp>
            <p:nvSpPr>
              <p:cNvPr id="56" name="Google Shape;324;p21">
                <a:extLst>
                  <a:ext uri="{FF2B5EF4-FFF2-40B4-BE49-F238E27FC236}">
                    <a16:creationId xmlns:a16="http://schemas.microsoft.com/office/drawing/2014/main" id="{B95F3056-7502-80B1-2A50-06299353897B}"/>
                  </a:ext>
                </a:extLst>
              </p:cNvPr>
              <p:cNvSpPr/>
              <p:nvPr/>
            </p:nvSpPr>
            <p:spPr>
              <a:xfrm>
                <a:off x="4645711" y="2622366"/>
                <a:ext cx="67476" cy="67136"/>
              </a:xfrm>
              <a:custGeom>
                <a:avLst/>
                <a:gdLst/>
                <a:ahLst/>
                <a:cxnLst/>
                <a:rect l="l" t="t" r="r" b="b"/>
                <a:pathLst>
                  <a:path w="2382" h="2370" extrusionOk="0">
                    <a:moveTo>
                      <a:pt x="1786" y="584"/>
                    </a:moveTo>
                    <a:lnTo>
                      <a:pt x="1786" y="1774"/>
                    </a:lnTo>
                    <a:lnTo>
                      <a:pt x="596" y="1774"/>
                    </a:lnTo>
                    <a:lnTo>
                      <a:pt x="596" y="584"/>
                    </a:lnTo>
                    <a:close/>
                    <a:moveTo>
                      <a:pt x="334" y="0"/>
                    </a:moveTo>
                    <a:cubicBezTo>
                      <a:pt x="179" y="0"/>
                      <a:pt x="0" y="167"/>
                      <a:pt x="0" y="322"/>
                    </a:cubicBezTo>
                    <a:lnTo>
                      <a:pt x="0" y="2024"/>
                    </a:lnTo>
                    <a:cubicBezTo>
                      <a:pt x="0" y="2179"/>
                      <a:pt x="179" y="2370"/>
                      <a:pt x="334" y="2370"/>
                    </a:cubicBezTo>
                    <a:lnTo>
                      <a:pt x="2036" y="2370"/>
                    </a:lnTo>
                    <a:cubicBezTo>
                      <a:pt x="2191" y="2370"/>
                      <a:pt x="2381" y="2179"/>
                      <a:pt x="2381" y="2024"/>
                    </a:cubicBezTo>
                    <a:lnTo>
                      <a:pt x="2381" y="322"/>
                    </a:lnTo>
                    <a:cubicBezTo>
                      <a:pt x="2381" y="167"/>
                      <a:pt x="2191" y="0"/>
                      <a:pt x="2036" y="0"/>
                    </a:cubicBezTo>
                    <a:close/>
                  </a:path>
                </a:pathLst>
              </a:custGeom>
              <a:grpFill/>
              <a:ln>
                <a:noFill/>
              </a:ln>
            </p:spPr>
            <p:txBody>
              <a:bodyPr spcFirstLastPara="1" wrap="square" lIns="121900" tIns="121900" rIns="121900" bIns="121900" anchor="ctr" anchorCtr="0">
                <a:noAutofit/>
              </a:bodyPr>
              <a:lstStyle/>
              <a:p>
                <a:endParaRPr sz="2400"/>
              </a:p>
            </p:txBody>
          </p:sp>
          <p:sp>
            <p:nvSpPr>
              <p:cNvPr id="57" name="Google Shape;325;p21">
                <a:extLst>
                  <a:ext uri="{FF2B5EF4-FFF2-40B4-BE49-F238E27FC236}">
                    <a16:creationId xmlns:a16="http://schemas.microsoft.com/office/drawing/2014/main" id="{612AE2CE-D193-E5BE-089D-7A1B1C329127}"/>
                  </a:ext>
                </a:extLst>
              </p:cNvPr>
              <p:cNvSpPr/>
              <p:nvPr/>
            </p:nvSpPr>
            <p:spPr>
              <a:xfrm>
                <a:off x="4658175" y="2896242"/>
                <a:ext cx="67476" cy="63085"/>
              </a:xfrm>
              <a:custGeom>
                <a:avLst/>
                <a:gdLst/>
                <a:ahLst/>
                <a:cxnLst/>
                <a:rect l="l" t="t" r="r" b="b"/>
                <a:pathLst>
                  <a:path w="2382" h="2227" extrusionOk="0">
                    <a:moveTo>
                      <a:pt x="1787" y="595"/>
                    </a:moveTo>
                    <a:lnTo>
                      <a:pt x="1787" y="1631"/>
                    </a:lnTo>
                    <a:lnTo>
                      <a:pt x="596" y="1631"/>
                    </a:lnTo>
                    <a:lnTo>
                      <a:pt x="596" y="595"/>
                    </a:lnTo>
                    <a:close/>
                    <a:moveTo>
                      <a:pt x="334" y="0"/>
                    </a:moveTo>
                    <a:cubicBezTo>
                      <a:pt x="179" y="0"/>
                      <a:pt x="1" y="131"/>
                      <a:pt x="1" y="286"/>
                    </a:cubicBezTo>
                    <a:lnTo>
                      <a:pt x="1" y="1988"/>
                    </a:lnTo>
                    <a:cubicBezTo>
                      <a:pt x="1" y="2143"/>
                      <a:pt x="179" y="2227"/>
                      <a:pt x="334" y="2227"/>
                    </a:cubicBezTo>
                    <a:lnTo>
                      <a:pt x="2037" y="2227"/>
                    </a:lnTo>
                    <a:cubicBezTo>
                      <a:pt x="2192" y="2227"/>
                      <a:pt x="2382" y="2143"/>
                      <a:pt x="2382" y="1988"/>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58" name="Google Shape;326;p21">
                <a:extLst>
                  <a:ext uri="{FF2B5EF4-FFF2-40B4-BE49-F238E27FC236}">
                    <a16:creationId xmlns:a16="http://schemas.microsoft.com/office/drawing/2014/main" id="{AEF79590-6075-6524-6712-0213D1DEB392}"/>
                  </a:ext>
                </a:extLst>
              </p:cNvPr>
              <p:cNvSpPr/>
              <p:nvPr/>
            </p:nvSpPr>
            <p:spPr>
              <a:xfrm>
                <a:off x="4578233" y="2815960"/>
                <a:ext cx="67504" cy="63425"/>
              </a:xfrm>
              <a:custGeom>
                <a:avLst/>
                <a:gdLst/>
                <a:ahLst/>
                <a:cxnLst/>
                <a:rect l="l" t="t" r="r" b="b"/>
                <a:pathLst>
                  <a:path w="2383" h="2239" extrusionOk="0">
                    <a:moveTo>
                      <a:pt x="1787" y="596"/>
                    </a:moveTo>
                    <a:lnTo>
                      <a:pt x="1787" y="1643"/>
                    </a:lnTo>
                    <a:lnTo>
                      <a:pt x="596" y="1643"/>
                    </a:lnTo>
                    <a:lnTo>
                      <a:pt x="596" y="596"/>
                    </a:lnTo>
                    <a:close/>
                    <a:moveTo>
                      <a:pt x="322" y="0"/>
                    </a:moveTo>
                    <a:cubicBezTo>
                      <a:pt x="168" y="0"/>
                      <a:pt x="1" y="131"/>
                      <a:pt x="1" y="286"/>
                    </a:cubicBezTo>
                    <a:lnTo>
                      <a:pt x="1" y="1989"/>
                    </a:lnTo>
                    <a:cubicBezTo>
                      <a:pt x="1" y="2144"/>
                      <a:pt x="168" y="2239"/>
                      <a:pt x="322" y="2239"/>
                    </a:cubicBezTo>
                    <a:lnTo>
                      <a:pt x="2025" y="2239"/>
                    </a:lnTo>
                    <a:cubicBezTo>
                      <a:pt x="2180" y="2239"/>
                      <a:pt x="2382" y="2144"/>
                      <a:pt x="2382" y="1989"/>
                    </a:cubicBezTo>
                    <a:lnTo>
                      <a:pt x="2382" y="286"/>
                    </a:lnTo>
                    <a:cubicBezTo>
                      <a:pt x="2382" y="131"/>
                      <a:pt x="2180" y="0"/>
                      <a:pt x="2025" y="0"/>
                    </a:cubicBezTo>
                    <a:close/>
                  </a:path>
                </a:pathLst>
              </a:custGeom>
              <a:grpFill/>
              <a:ln>
                <a:noFill/>
              </a:ln>
            </p:spPr>
            <p:txBody>
              <a:bodyPr spcFirstLastPara="1" wrap="square" lIns="121900" tIns="121900" rIns="121900" bIns="121900" anchor="ctr" anchorCtr="0">
                <a:noAutofit/>
              </a:bodyPr>
              <a:lstStyle/>
              <a:p>
                <a:endParaRPr sz="2400"/>
              </a:p>
            </p:txBody>
          </p:sp>
          <p:sp>
            <p:nvSpPr>
              <p:cNvPr id="59" name="Google Shape;327;p21">
                <a:extLst>
                  <a:ext uri="{FF2B5EF4-FFF2-40B4-BE49-F238E27FC236}">
                    <a16:creationId xmlns:a16="http://schemas.microsoft.com/office/drawing/2014/main" id="{A54D1C5E-757A-DB0C-9062-03C8370B2C5E}"/>
                  </a:ext>
                </a:extLst>
              </p:cNvPr>
              <p:cNvSpPr/>
              <p:nvPr/>
            </p:nvSpPr>
            <p:spPr>
              <a:xfrm>
                <a:off x="4578233" y="2736018"/>
                <a:ext cx="67504" cy="63114"/>
              </a:xfrm>
              <a:custGeom>
                <a:avLst/>
                <a:gdLst/>
                <a:ahLst/>
                <a:cxnLst/>
                <a:rect l="l" t="t" r="r" b="b"/>
                <a:pathLst>
                  <a:path w="2383" h="2228" extrusionOk="0">
                    <a:moveTo>
                      <a:pt x="1787" y="596"/>
                    </a:moveTo>
                    <a:lnTo>
                      <a:pt x="1787" y="1632"/>
                    </a:lnTo>
                    <a:lnTo>
                      <a:pt x="596" y="1632"/>
                    </a:lnTo>
                    <a:lnTo>
                      <a:pt x="596" y="596"/>
                    </a:lnTo>
                    <a:close/>
                    <a:moveTo>
                      <a:pt x="322" y="1"/>
                    </a:moveTo>
                    <a:cubicBezTo>
                      <a:pt x="168" y="1"/>
                      <a:pt x="1" y="120"/>
                      <a:pt x="1" y="274"/>
                    </a:cubicBezTo>
                    <a:lnTo>
                      <a:pt x="1" y="1977"/>
                    </a:lnTo>
                    <a:cubicBezTo>
                      <a:pt x="1" y="2132"/>
                      <a:pt x="168" y="2227"/>
                      <a:pt x="322" y="2227"/>
                    </a:cubicBezTo>
                    <a:lnTo>
                      <a:pt x="2025" y="2227"/>
                    </a:lnTo>
                    <a:cubicBezTo>
                      <a:pt x="2180" y="2227"/>
                      <a:pt x="2382" y="2132"/>
                      <a:pt x="2382" y="1977"/>
                    </a:cubicBezTo>
                    <a:lnTo>
                      <a:pt x="2382" y="274"/>
                    </a:lnTo>
                    <a:cubicBezTo>
                      <a:pt x="2382" y="120"/>
                      <a:pt x="2180" y="1"/>
                      <a:pt x="2025" y="1"/>
                    </a:cubicBezTo>
                    <a:close/>
                  </a:path>
                </a:pathLst>
              </a:custGeom>
              <a:grpFill/>
              <a:ln>
                <a:noFill/>
              </a:ln>
            </p:spPr>
            <p:txBody>
              <a:bodyPr spcFirstLastPara="1" wrap="square" lIns="121900" tIns="121900" rIns="121900" bIns="121900" anchor="ctr" anchorCtr="0">
                <a:noAutofit/>
              </a:bodyPr>
              <a:lstStyle/>
              <a:p>
                <a:endParaRPr sz="2400"/>
              </a:p>
            </p:txBody>
          </p:sp>
          <p:sp>
            <p:nvSpPr>
              <p:cNvPr id="60" name="Google Shape;328;p21">
                <a:extLst>
                  <a:ext uri="{FF2B5EF4-FFF2-40B4-BE49-F238E27FC236}">
                    <a16:creationId xmlns:a16="http://schemas.microsoft.com/office/drawing/2014/main" id="{51FE0FF9-CB53-E0B5-DC94-A60E71B69218}"/>
                  </a:ext>
                </a:extLst>
              </p:cNvPr>
              <p:cNvSpPr/>
              <p:nvPr/>
            </p:nvSpPr>
            <p:spPr>
              <a:xfrm>
                <a:off x="4338436" y="2512397"/>
                <a:ext cx="481652" cy="480661"/>
              </a:xfrm>
              <a:custGeom>
                <a:avLst/>
                <a:gdLst/>
                <a:ahLst/>
                <a:cxnLst/>
                <a:rect l="l" t="t" r="r" b="b"/>
                <a:pathLst>
                  <a:path w="17003" h="16968" extrusionOk="0">
                    <a:moveTo>
                      <a:pt x="13669" y="3275"/>
                    </a:moveTo>
                    <a:lnTo>
                      <a:pt x="13669" y="6704"/>
                    </a:lnTo>
                    <a:lnTo>
                      <a:pt x="10847" y="6704"/>
                    </a:lnTo>
                    <a:lnTo>
                      <a:pt x="10847" y="3275"/>
                    </a:lnTo>
                    <a:close/>
                    <a:moveTo>
                      <a:pt x="5930" y="14145"/>
                    </a:moveTo>
                    <a:lnTo>
                      <a:pt x="5930" y="16372"/>
                    </a:lnTo>
                    <a:lnTo>
                      <a:pt x="4739" y="16372"/>
                    </a:lnTo>
                    <a:lnTo>
                      <a:pt x="4739" y="14145"/>
                    </a:lnTo>
                    <a:close/>
                    <a:moveTo>
                      <a:pt x="10252" y="453"/>
                    </a:moveTo>
                    <a:lnTo>
                      <a:pt x="10252" y="2680"/>
                    </a:lnTo>
                    <a:lnTo>
                      <a:pt x="10252" y="6704"/>
                    </a:lnTo>
                    <a:lnTo>
                      <a:pt x="7371" y="6704"/>
                    </a:lnTo>
                    <a:cubicBezTo>
                      <a:pt x="7216" y="6704"/>
                      <a:pt x="7121" y="6883"/>
                      <a:pt x="7121" y="7037"/>
                    </a:cubicBezTo>
                    <a:lnTo>
                      <a:pt x="7121" y="16372"/>
                    </a:lnTo>
                    <a:lnTo>
                      <a:pt x="6525" y="16372"/>
                    </a:lnTo>
                    <a:lnTo>
                      <a:pt x="6525" y="13836"/>
                    </a:lnTo>
                    <a:cubicBezTo>
                      <a:pt x="6525" y="13681"/>
                      <a:pt x="6335" y="13550"/>
                      <a:pt x="6168" y="13550"/>
                    </a:cubicBezTo>
                    <a:lnTo>
                      <a:pt x="4477" y="13550"/>
                    </a:lnTo>
                    <a:cubicBezTo>
                      <a:pt x="4311" y="13550"/>
                      <a:pt x="4144" y="13681"/>
                      <a:pt x="4144" y="13836"/>
                    </a:cubicBezTo>
                    <a:lnTo>
                      <a:pt x="4144" y="16372"/>
                    </a:lnTo>
                    <a:lnTo>
                      <a:pt x="3406" y="16372"/>
                    </a:lnTo>
                    <a:lnTo>
                      <a:pt x="3406" y="453"/>
                    </a:lnTo>
                    <a:close/>
                    <a:moveTo>
                      <a:pt x="10252" y="14145"/>
                    </a:moveTo>
                    <a:lnTo>
                      <a:pt x="10252" y="16372"/>
                    </a:lnTo>
                    <a:lnTo>
                      <a:pt x="9061" y="16372"/>
                    </a:lnTo>
                    <a:lnTo>
                      <a:pt x="9061" y="14145"/>
                    </a:lnTo>
                    <a:close/>
                    <a:moveTo>
                      <a:pt x="14419" y="7299"/>
                    </a:moveTo>
                    <a:lnTo>
                      <a:pt x="14419" y="16372"/>
                    </a:lnTo>
                    <a:lnTo>
                      <a:pt x="10847" y="16372"/>
                    </a:lnTo>
                    <a:lnTo>
                      <a:pt x="10847" y="13836"/>
                    </a:lnTo>
                    <a:cubicBezTo>
                      <a:pt x="10847" y="13681"/>
                      <a:pt x="10645" y="13550"/>
                      <a:pt x="10490" y="13550"/>
                    </a:cubicBezTo>
                    <a:lnTo>
                      <a:pt x="8787" y="13550"/>
                    </a:lnTo>
                    <a:cubicBezTo>
                      <a:pt x="8633" y="13550"/>
                      <a:pt x="8466" y="13681"/>
                      <a:pt x="8466" y="13836"/>
                    </a:cubicBezTo>
                    <a:lnTo>
                      <a:pt x="8466" y="16372"/>
                    </a:lnTo>
                    <a:lnTo>
                      <a:pt x="7716" y="16372"/>
                    </a:lnTo>
                    <a:lnTo>
                      <a:pt x="7716" y="7299"/>
                    </a:lnTo>
                    <a:close/>
                    <a:moveTo>
                      <a:pt x="3120" y="1"/>
                    </a:moveTo>
                    <a:cubicBezTo>
                      <a:pt x="2965" y="1"/>
                      <a:pt x="2811" y="84"/>
                      <a:pt x="2811" y="239"/>
                    </a:cubicBezTo>
                    <a:lnTo>
                      <a:pt x="2811" y="16372"/>
                    </a:lnTo>
                    <a:lnTo>
                      <a:pt x="286" y="16372"/>
                    </a:lnTo>
                    <a:cubicBezTo>
                      <a:pt x="132" y="16372"/>
                      <a:pt x="1" y="16515"/>
                      <a:pt x="1" y="16681"/>
                    </a:cubicBezTo>
                    <a:cubicBezTo>
                      <a:pt x="1" y="16836"/>
                      <a:pt x="132" y="16967"/>
                      <a:pt x="286" y="16967"/>
                    </a:cubicBezTo>
                    <a:lnTo>
                      <a:pt x="16729" y="16967"/>
                    </a:lnTo>
                    <a:cubicBezTo>
                      <a:pt x="16884" y="16967"/>
                      <a:pt x="17003" y="16836"/>
                      <a:pt x="17003" y="16681"/>
                    </a:cubicBezTo>
                    <a:cubicBezTo>
                      <a:pt x="17003" y="16515"/>
                      <a:pt x="16884" y="16372"/>
                      <a:pt x="16729" y="16372"/>
                    </a:cubicBezTo>
                    <a:lnTo>
                      <a:pt x="15014" y="16372"/>
                    </a:lnTo>
                    <a:lnTo>
                      <a:pt x="15014" y="7037"/>
                    </a:lnTo>
                    <a:cubicBezTo>
                      <a:pt x="15014" y="6883"/>
                      <a:pt x="14895" y="6704"/>
                      <a:pt x="14741" y="6704"/>
                    </a:cubicBezTo>
                    <a:lnTo>
                      <a:pt x="14419" y="6704"/>
                    </a:lnTo>
                    <a:lnTo>
                      <a:pt x="14419" y="3275"/>
                    </a:lnTo>
                    <a:cubicBezTo>
                      <a:pt x="14419" y="2954"/>
                      <a:pt x="14110" y="2680"/>
                      <a:pt x="13788" y="2680"/>
                    </a:cubicBezTo>
                    <a:lnTo>
                      <a:pt x="10847" y="2680"/>
                    </a:lnTo>
                    <a:lnTo>
                      <a:pt x="10847" y="239"/>
                    </a:lnTo>
                    <a:cubicBezTo>
                      <a:pt x="10847" y="84"/>
                      <a:pt x="10645" y="1"/>
                      <a:pt x="10490" y="1"/>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61" name="Google Shape;329;p21">
              <a:extLst>
                <a:ext uri="{FF2B5EF4-FFF2-40B4-BE49-F238E27FC236}">
                  <a16:creationId xmlns:a16="http://schemas.microsoft.com/office/drawing/2014/main" id="{34F591A2-10A8-FCC8-1C13-55F1F02F1768}"/>
                </a:ext>
              </a:extLst>
            </p:cNvPr>
            <p:cNvSpPr/>
            <p:nvPr/>
          </p:nvSpPr>
          <p:spPr>
            <a:xfrm>
              <a:off x="5677391" y="2489061"/>
              <a:ext cx="1783327" cy="1783327"/>
            </a:xfrm>
            <a:custGeom>
              <a:avLst/>
              <a:gdLst/>
              <a:ahLst/>
              <a:cxnLst/>
              <a:rect l="l" t="t" r="r" b="b"/>
              <a:pathLst>
                <a:path w="50281" h="50281" extrusionOk="0">
                  <a:moveTo>
                    <a:pt x="25146" y="4430"/>
                  </a:moveTo>
                  <a:cubicBezTo>
                    <a:pt x="36565" y="4430"/>
                    <a:pt x="45851" y="13717"/>
                    <a:pt x="45851" y="25135"/>
                  </a:cubicBezTo>
                  <a:cubicBezTo>
                    <a:pt x="45851" y="36553"/>
                    <a:pt x="36565" y="45840"/>
                    <a:pt x="25146" y="45840"/>
                  </a:cubicBezTo>
                  <a:cubicBezTo>
                    <a:pt x="13728" y="45840"/>
                    <a:pt x="4442" y="36553"/>
                    <a:pt x="4442" y="25135"/>
                  </a:cubicBezTo>
                  <a:cubicBezTo>
                    <a:pt x="4442" y="13717"/>
                    <a:pt x="13728" y="4430"/>
                    <a:pt x="25146" y="4430"/>
                  </a:cubicBezTo>
                  <a:close/>
                  <a:moveTo>
                    <a:pt x="25146" y="1"/>
                  </a:moveTo>
                  <a:cubicBezTo>
                    <a:pt x="11264" y="1"/>
                    <a:pt x="0" y="11252"/>
                    <a:pt x="0" y="25135"/>
                  </a:cubicBezTo>
                  <a:cubicBezTo>
                    <a:pt x="0" y="39017"/>
                    <a:pt x="11264" y="50281"/>
                    <a:pt x="25146" y="50281"/>
                  </a:cubicBezTo>
                  <a:cubicBezTo>
                    <a:pt x="39029" y="50281"/>
                    <a:pt x="50281" y="39017"/>
                    <a:pt x="50281" y="25135"/>
                  </a:cubicBezTo>
                  <a:cubicBezTo>
                    <a:pt x="50281"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62" name="Google Shape;330;p21">
              <a:extLst>
                <a:ext uri="{FF2B5EF4-FFF2-40B4-BE49-F238E27FC236}">
                  <a16:creationId xmlns:a16="http://schemas.microsoft.com/office/drawing/2014/main" id="{E3495DE3-DC74-0889-0195-54AE3014D8CE}"/>
                </a:ext>
              </a:extLst>
            </p:cNvPr>
            <p:cNvSpPr/>
            <p:nvPr/>
          </p:nvSpPr>
          <p:spPr>
            <a:xfrm>
              <a:off x="5677391" y="2489061"/>
              <a:ext cx="1783327" cy="906684"/>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2" y="25278"/>
                    <a:pt x="4442" y="25135"/>
                  </a:cubicBezTo>
                  <a:cubicBezTo>
                    <a:pt x="4442" y="13717"/>
                    <a:pt x="13728" y="4430"/>
                    <a:pt x="25146" y="4430"/>
                  </a:cubicBezTo>
                  <a:cubicBezTo>
                    <a:pt x="36565" y="4430"/>
                    <a:pt x="45851" y="13717"/>
                    <a:pt x="45851" y="25135"/>
                  </a:cubicBezTo>
                  <a:cubicBezTo>
                    <a:pt x="45851" y="25278"/>
                    <a:pt x="45840" y="25420"/>
                    <a:pt x="45840" y="25563"/>
                  </a:cubicBezTo>
                  <a:lnTo>
                    <a:pt x="50269" y="25563"/>
                  </a:lnTo>
                  <a:cubicBezTo>
                    <a:pt x="50281" y="25420"/>
                    <a:pt x="50281" y="25278"/>
                    <a:pt x="50281" y="25135"/>
                  </a:cubicBezTo>
                  <a:cubicBezTo>
                    <a:pt x="50281" y="11252"/>
                    <a:pt x="39029" y="1"/>
                    <a:pt x="25146" y="1"/>
                  </a:cubicBezTo>
                  <a:close/>
                </a:path>
              </a:pathLst>
            </a:custGeom>
            <a:solidFill>
              <a:srgbClr val="1D3347"/>
            </a:solidFill>
            <a:ln>
              <a:noFill/>
            </a:ln>
          </p:spPr>
          <p:txBody>
            <a:bodyPr spcFirstLastPara="1" wrap="square" lIns="121900" tIns="121900" rIns="121900" bIns="121900" anchor="ctr" anchorCtr="0">
              <a:noAutofit/>
            </a:bodyPr>
            <a:lstStyle/>
            <a:p>
              <a:endParaRPr sz="2400"/>
            </a:p>
          </p:txBody>
        </p:sp>
        <p:sp>
          <p:nvSpPr>
            <p:cNvPr id="63" name="Google Shape;333;p21">
              <a:extLst>
                <a:ext uri="{FF2B5EF4-FFF2-40B4-BE49-F238E27FC236}">
                  <a16:creationId xmlns:a16="http://schemas.microsoft.com/office/drawing/2014/main" id="{3B30F450-EED3-1439-D826-ED6AA9B30822}"/>
                </a:ext>
              </a:extLst>
            </p:cNvPr>
            <p:cNvSpPr/>
            <p:nvPr/>
          </p:nvSpPr>
          <p:spPr>
            <a:xfrm>
              <a:off x="7219181" y="3230589"/>
              <a:ext cx="330235" cy="330272"/>
            </a:xfrm>
            <a:custGeom>
              <a:avLst/>
              <a:gdLst/>
              <a:ahLst/>
              <a:cxnLst/>
              <a:rect l="l" t="t" r="r" b="b"/>
              <a:pathLst>
                <a:path w="9311" h="9312" extrusionOk="0">
                  <a:moveTo>
                    <a:pt x="4656" y="1"/>
                  </a:moveTo>
                  <a:cubicBezTo>
                    <a:pt x="2084" y="1"/>
                    <a:pt x="0" y="2085"/>
                    <a:pt x="0" y="4656"/>
                  </a:cubicBezTo>
                  <a:cubicBezTo>
                    <a:pt x="0" y="7228"/>
                    <a:pt x="2084" y="9312"/>
                    <a:pt x="4656" y="9312"/>
                  </a:cubicBezTo>
                  <a:cubicBezTo>
                    <a:pt x="7227" y="9312"/>
                    <a:pt x="9311" y="7228"/>
                    <a:pt x="9311" y="4656"/>
                  </a:cubicBezTo>
                  <a:cubicBezTo>
                    <a:pt x="9311" y="2085"/>
                    <a:pt x="7227" y="1"/>
                    <a:pt x="4656" y="1"/>
                  </a:cubicBezTo>
                  <a:close/>
                </a:path>
              </a:pathLst>
            </a:custGeom>
            <a:solidFill>
              <a:srgbClr val="262344"/>
            </a:solidFill>
            <a:ln>
              <a:noFill/>
            </a:ln>
          </p:spPr>
          <p:txBody>
            <a:bodyPr spcFirstLastPara="1" wrap="square" lIns="121900" tIns="121900" rIns="121900" bIns="121900" anchor="ctr" anchorCtr="0">
              <a:noAutofit/>
            </a:bodyPr>
            <a:lstStyle/>
            <a:p>
              <a:endParaRPr sz="2400"/>
            </a:p>
          </p:txBody>
        </p:sp>
        <p:sp>
          <p:nvSpPr>
            <p:cNvPr id="64" name="Google Shape;334;p21">
              <a:extLst>
                <a:ext uri="{FF2B5EF4-FFF2-40B4-BE49-F238E27FC236}">
                  <a16:creationId xmlns:a16="http://schemas.microsoft.com/office/drawing/2014/main" id="{4FCFFCEA-0504-95E9-4585-5E73A76F1C2F}"/>
                </a:ext>
              </a:extLst>
            </p:cNvPr>
            <p:cNvSpPr/>
            <p:nvPr/>
          </p:nvSpPr>
          <p:spPr>
            <a:xfrm>
              <a:off x="7289265" y="3300708"/>
              <a:ext cx="190068" cy="189643"/>
            </a:xfrm>
            <a:custGeom>
              <a:avLst/>
              <a:gdLst/>
              <a:ahLst/>
              <a:cxnLst/>
              <a:rect l="l" t="t" r="r" b="b"/>
              <a:pathLst>
                <a:path w="5359" h="5347" extrusionOk="0">
                  <a:moveTo>
                    <a:pt x="2680" y="0"/>
                  </a:moveTo>
                  <a:cubicBezTo>
                    <a:pt x="1203" y="0"/>
                    <a:pt x="1" y="1191"/>
                    <a:pt x="1" y="2679"/>
                  </a:cubicBezTo>
                  <a:cubicBezTo>
                    <a:pt x="1" y="4156"/>
                    <a:pt x="1203" y="5346"/>
                    <a:pt x="2680" y="5346"/>
                  </a:cubicBezTo>
                  <a:cubicBezTo>
                    <a:pt x="4156" y="5346"/>
                    <a:pt x="5358" y="4156"/>
                    <a:pt x="5358" y="2679"/>
                  </a:cubicBezTo>
                  <a:cubicBezTo>
                    <a:pt x="5358" y="1191"/>
                    <a:pt x="4156" y="0"/>
                    <a:pt x="268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65" name="Google Shape;336;p21">
              <a:extLst>
                <a:ext uri="{FF2B5EF4-FFF2-40B4-BE49-F238E27FC236}">
                  <a16:creationId xmlns:a16="http://schemas.microsoft.com/office/drawing/2014/main" id="{216C1B83-BDD6-1711-06FA-0502EAF8216F}"/>
                </a:ext>
              </a:extLst>
            </p:cNvPr>
            <p:cNvGrpSpPr/>
            <p:nvPr/>
          </p:nvGrpSpPr>
          <p:grpSpPr>
            <a:xfrm>
              <a:off x="4661770" y="3105599"/>
              <a:ext cx="558289" cy="550273"/>
              <a:chOff x="3049341" y="2562990"/>
              <a:chExt cx="445903" cy="439501"/>
            </a:xfrm>
            <a:solidFill>
              <a:srgbClr val="262344"/>
            </a:solidFill>
          </p:grpSpPr>
          <p:sp>
            <p:nvSpPr>
              <p:cNvPr id="66" name="Google Shape;337;p21">
                <a:extLst>
                  <a:ext uri="{FF2B5EF4-FFF2-40B4-BE49-F238E27FC236}">
                    <a16:creationId xmlns:a16="http://schemas.microsoft.com/office/drawing/2014/main" id="{AEB01DCF-37AB-E215-4A9E-754C4A5FC183}"/>
                  </a:ext>
                </a:extLst>
              </p:cNvPr>
              <p:cNvSpPr/>
              <p:nvPr/>
            </p:nvSpPr>
            <p:spPr>
              <a:xfrm>
                <a:off x="3310752" y="2782901"/>
                <a:ext cx="72887" cy="142346"/>
              </a:xfrm>
              <a:custGeom>
                <a:avLst/>
                <a:gdLst/>
                <a:ahLst/>
                <a:cxnLst/>
                <a:rect l="l" t="t"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grpFill/>
              <a:ln>
                <a:noFill/>
              </a:ln>
            </p:spPr>
            <p:txBody>
              <a:bodyPr spcFirstLastPara="1" wrap="square" lIns="121900" tIns="121900" rIns="121900" bIns="121900" anchor="ctr" anchorCtr="0">
                <a:noAutofit/>
              </a:bodyPr>
              <a:lstStyle/>
              <a:p>
                <a:endParaRPr sz="2400"/>
              </a:p>
            </p:txBody>
          </p:sp>
          <p:sp>
            <p:nvSpPr>
              <p:cNvPr id="67" name="Google Shape;338;p21">
                <a:extLst>
                  <a:ext uri="{FF2B5EF4-FFF2-40B4-BE49-F238E27FC236}">
                    <a16:creationId xmlns:a16="http://schemas.microsoft.com/office/drawing/2014/main" id="{B8DF1E29-DE59-681B-2684-67665861CCE4}"/>
                  </a:ext>
                </a:extLst>
              </p:cNvPr>
              <p:cNvSpPr/>
              <p:nvPr/>
            </p:nvSpPr>
            <p:spPr>
              <a:xfrm>
                <a:off x="3382592" y="2752023"/>
                <a:ext cx="77929" cy="160759"/>
              </a:xfrm>
              <a:custGeom>
                <a:avLst/>
                <a:gdLst/>
                <a:ahLst/>
                <a:cxnLst/>
                <a:rect l="l" t="t"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grpFill/>
              <a:ln>
                <a:noFill/>
              </a:ln>
            </p:spPr>
            <p:txBody>
              <a:bodyPr spcFirstLastPara="1" wrap="square" lIns="121900" tIns="121900" rIns="121900" bIns="121900" anchor="ctr" anchorCtr="0">
                <a:noAutofit/>
              </a:bodyPr>
              <a:lstStyle/>
              <a:p>
                <a:endParaRPr sz="2400"/>
              </a:p>
            </p:txBody>
          </p:sp>
          <p:sp>
            <p:nvSpPr>
              <p:cNvPr id="68" name="Google Shape;339;p21">
                <a:extLst>
                  <a:ext uri="{FF2B5EF4-FFF2-40B4-BE49-F238E27FC236}">
                    <a16:creationId xmlns:a16="http://schemas.microsoft.com/office/drawing/2014/main" id="{8558FFEB-9BD7-B00D-4F6C-BB1A03385979}"/>
                  </a:ext>
                </a:extLst>
              </p:cNvPr>
              <p:cNvSpPr/>
              <p:nvPr/>
            </p:nvSpPr>
            <p:spPr>
              <a:xfrm>
                <a:off x="3049341" y="2562990"/>
                <a:ext cx="445903" cy="439501"/>
              </a:xfrm>
              <a:custGeom>
                <a:avLst/>
                <a:gdLst/>
                <a:ahLst/>
                <a:cxnLst/>
                <a:rect l="l" t="t"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close/>
                    <a:moveTo>
                      <a:pt x="10609" y="5061"/>
                    </a:moveTo>
                    <a:cubicBezTo>
                      <a:pt x="10728" y="5061"/>
                      <a:pt x="10848" y="5073"/>
                      <a:pt x="10955" y="5120"/>
                    </a:cubicBezTo>
                    <a:cubicBezTo>
                      <a:pt x="10812" y="5108"/>
                      <a:pt x="10657" y="5061"/>
                      <a:pt x="10514" y="5061"/>
                    </a:cubicBez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69" name="Google Shape;340;p21">
              <a:extLst>
                <a:ext uri="{FF2B5EF4-FFF2-40B4-BE49-F238E27FC236}">
                  <a16:creationId xmlns:a16="http://schemas.microsoft.com/office/drawing/2014/main" id="{F4B786C1-AF66-5AEA-83F0-002A80B084C1}"/>
                </a:ext>
              </a:extLst>
            </p:cNvPr>
            <p:cNvSpPr/>
            <p:nvPr/>
          </p:nvSpPr>
          <p:spPr>
            <a:xfrm>
              <a:off x="4048211" y="2489061"/>
              <a:ext cx="1783328" cy="1783327"/>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2" y="1"/>
                    <a:pt x="0" y="11252"/>
                    <a:pt x="0" y="25135"/>
                  </a:cubicBezTo>
                  <a:cubicBezTo>
                    <a:pt x="0" y="39017"/>
                    <a:pt x="11252" y="50281"/>
                    <a:pt x="25134" y="50281"/>
                  </a:cubicBezTo>
                  <a:cubicBezTo>
                    <a:pt x="39017" y="50281"/>
                    <a:pt x="50280" y="39017"/>
                    <a:pt x="50280" y="25135"/>
                  </a:cubicBezTo>
                  <a:cubicBezTo>
                    <a:pt x="50280" y="11252"/>
                    <a:pt x="39017" y="1"/>
                    <a:pt x="25134"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70" name="Google Shape;341;p21">
              <a:extLst>
                <a:ext uri="{FF2B5EF4-FFF2-40B4-BE49-F238E27FC236}">
                  <a16:creationId xmlns:a16="http://schemas.microsoft.com/office/drawing/2014/main" id="{DFC5B3B1-BB6A-2318-3A20-309F2CBE624C}"/>
                </a:ext>
              </a:extLst>
            </p:cNvPr>
            <p:cNvSpPr/>
            <p:nvPr/>
          </p:nvSpPr>
          <p:spPr>
            <a:xfrm>
              <a:off x="4048636" y="3395727"/>
              <a:ext cx="1782477" cy="876679"/>
            </a:xfrm>
            <a:custGeom>
              <a:avLst/>
              <a:gdLst/>
              <a:ahLst/>
              <a:cxnLst/>
              <a:rect l="l" t="t" r="r" b="b"/>
              <a:pathLst>
                <a:path w="50257" h="24718" extrusionOk="0">
                  <a:moveTo>
                    <a:pt x="0" y="0"/>
                  </a:moveTo>
                  <a:cubicBezTo>
                    <a:pt x="226" y="13681"/>
                    <a:pt x="11382" y="24718"/>
                    <a:pt x="25122" y="24718"/>
                  </a:cubicBezTo>
                  <a:cubicBezTo>
                    <a:pt x="38862" y="24718"/>
                    <a:pt x="50030" y="13681"/>
                    <a:pt x="50256" y="0"/>
                  </a:cubicBezTo>
                  <a:lnTo>
                    <a:pt x="45815" y="0"/>
                  </a:lnTo>
                  <a:cubicBezTo>
                    <a:pt x="45589" y="11216"/>
                    <a:pt x="36397" y="20277"/>
                    <a:pt x="25122" y="20277"/>
                  </a:cubicBezTo>
                  <a:cubicBezTo>
                    <a:pt x="13847" y="20277"/>
                    <a:pt x="4655" y="11216"/>
                    <a:pt x="4429" y="0"/>
                  </a:cubicBezTo>
                  <a:close/>
                </a:path>
              </a:pathLst>
            </a:custGeom>
            <a:solidFill>
              <a:srgbClr val="0157D8"/>
            </a:solidFill>
            <a:ln>
              <a:noFill/>
            </a:ln>
          </p:spPr>
          <p:txBody>
            <a:bodyPr spcFirstLastPara="1" wrap="square" lIns="121900" tIns="121900" rIns="121900" bIns="121900" anchor="ctr" anchorCtr="0">
              <a:noAutofit/>
            </a:bodyPr>
            <a:lstStyle/>
            <a:p>
              <a:endParaRPr sz="2400"/>
            </a:p>
          </p:txBody>
        </p:sp>
        <p:sp>
          <p:nvSpPr>
            <p:cNvPr id="71" name="Google Shape;342;p21">
              <a:extLst>
                <a:ext uri="{FF2B5EF4-FFF2-40B4-BE49-F238E27FC236}">
                  <a16:creationId xmlns:a16="http://schemas.microsoft.com/office/drawing/2014/main" id="{8413AB4E-8D27-A592-4027-2018C9BA2E0A}"/>
                </a:ext>
              </a:extLst>
            </p:cNvPr>
            <p:cNvSpPr/>
            <p:nvPr/>
          </p:nvSpPr>
          <p:spPr>
            <a:xfrm>
              <a:off x="5590390" y="3230589"/>
              <a:ext cx="330272" cy="330272"/>
            </a:xfrm>
            <a:custGeom>
              <a:avLst/>
              <a:gdLst/>
              <a:ahLst/>
              <a:cxnLst/>
              <a:rect l="l" t="t"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solidFill>
              <a:srgbClr val="0157D8"/>
            </a:solidFill>
            <a:ln>
              <a:noFill/>
            </a:ln>
          </p:spPr>
          <p:txBody>
            <a:bodyPr spcFirstLastPara="1" wrap="square" lIns="121900" tIns="121900" rIns="121900" bIns="121900" anchor="ctr" anchorCtr="0">
              <a:noAutofit/>
            </a:bodyPr>
            <a:lstStyle/>
            <a:p>
              <a:endParaRPr sz="2400"/>
            </a:p>
          </p:txBody>
        </p:sp>
        <p:sp>
          <p:nvSpPr>
            <p:cNvPr id="72" name="Google Shape;343;p21">
              <a:extLst>
                <a:ext uri="{FF2B5EF4-FFF2-40B4-BE49-F238E27FC236}">
                  <a16:creationId xmlns:a16="http://schemas.microsoft.com/office/drawing/2014/main" id="{B4E31200-88D6-6A23-7DCA-F9AA68059629}"/>
                </a:ext>
              </a:extLst>
            </p:cNvPr>
            <p:cNvSpPr/>
            <p:nvPr/>
          </p:nvSpPr>
          <p:spPr>
            <a:xfrm>
              <a:off x="5660511" y="3300708"/>
              <a:ext cx="189643" cy="189643"/>
            </a:xfrm>
            <a:custGeom>
              <a:avLst/>
              <a:gdLst/>
              <a:ahLst/>
              <a:cxnLst/>
              <a:rect l="l" t="t" r="r" b="b"/>
              <a:pathLst>
                <a:path w="5347" h="5347" extrusionOk="0">
                  <a:moveTo>
                    <a:pt x="2679" y="0"/>
                  </a:moveTo>
                  <a:cubicBezTo>
                    <a:pt x="1191" y="0"/>
                    <a:pt x="0" y="1191"/>
                    <a:pt x="0" y="2679"/>
                  </a:cubicBezTo>
                  <a:cubicBezTo>
                    <a:pt x="0" y="4156"/>
                    <a:pt x="1191" y="5346"/>
                    <a:pt x="2679" y="5346"/>
                  </a:cubicBezTo>
                  <a:cubicBezTo>
                    <a:pt x="4156" y="5346"/>
                    <a:pt x="5346" y="4156"/>
                    <a:pt x="5346" y="2679"/>
                  </a:cubicBezTo>
                  <a:cubicBezTo>
                    <a:pt x="5346" y="1191"/>
                    <a:pt x="4156" y="0"/>
                    <a:pt x="267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73" name="Google Shape;347;p21">
              <a:extLst>
                <a:ext uri="{FF2B5EF4-FFF2-40B4-BE49-F238E27FC236}">
                  <a16:creationId xmlns:a16="http://schemas.microsoft.com/office/drawing/2014/main" id="{D576CD60-ED47-3CF0-9418-3EA43559172C}"/>
                </a:ext>
              </a:extLst>
            </p:cNvPr>
            <p:cNvGrpSpPr/>
            <p:nvPr/>
          </p:nvGrpSpPr>
          <p:grpSpPr>
            <a:xfrm>
              <a:off x="3007261" y="3071409"/>
              <a:ext cx="558289" cy="557016"/>
              <a:chOff x="1727894" y="2535682"/>
              <a:chExt cx="445903" cy="444886"/>
            </a:xfrm>
            <a:solidFill>
              <a:srgbClr val="262344"/>
            </a:solidFill>
          </p:grpSpPr>
          <p:sp>
            <p:nvSpPr>
              <p:cNvPr id="74" name="Google Shape;348;p21">
                <a:extLst>
                  <a:ext uri="{FF2B5EF4-FFF2-40B4-BE49-F238E27FC236}">
                    <a16:creationId xmlns:a16="http://schemas.microsoft.com/office/drawing/2014/main" id="{541073B7-B00D-206D-191F-EE5E2BA5A4E9}"/>
                  </a:ext>
                </a:extLst>
              </p:cNvPr>
              <p:cNvSpPr/>
              <p:nvPr/>
            </p:nvSpPr>
            <p:spPr>
              <a:xfrm>
                <a:off x="1727894" y="2685424"/>
                <a:ext cx="445903" cy="295144"/>
              </a:xfrm>
              <a:custGeom>
                <a:avLst/>
                <a:gdLst/>
                <a:ahLst/>
                <a:cxnLst/>
                <a:rect l="l" t="t" r="r" b="b"/>
                <a:pathLst>
                  <a:path w="15741" h="10419" extrusionOk="0">
                    <a:moveTo>
                      <a:pt x="2691" y="6549"/>
                    </a:moveTo>
                    <a:lnTo>
                      <a:pt x="2691" y="9823"/>
                    </a:lnTo>
                    <a:lnTo>
                      <a:pt x="1346" y="9823"/>
                    </a:lnTo>
                    <a:lnTo>
                      <a:pt x="1346" y="6549"/>
                    </a:lnTo>
                    <a:close/>
                    <a:moveTo>
                      <a:pt x="6561" y="3275"/>
                    </a:moveTo>
                    <a:lnTo>
                      <a:pt x="6561" y="9823"/>
                    </a:lnTo>
                    <a:lnTo>
                      <a:pt x="5215" y="9823"/>
                    </a:lnTo>
                    <a:lnTo>
                      <a:pt x="5215" y="3275"/>
                    </a:lnTo>
                    <a:close/>
                    <a:moveTo>
                      <a:pt x="10430" y="4608"/>
                    </a:moveTo>
                    <a:lnTo>
                      <a:pt x="10430" y="9823"/>
                    </a:lnTo>
                    <a:lnTo>
                      <a:pt x="9240" y="9823"/>
                    </a:lnTo>
                    <a:lnTo>
                      <a:pt x="9240" y="4608"/>
                    </a:lnTo>
                    <a:close/>
                    <a:moveTo>
                      <a:pt x="14443" y="596"/>
                    </a:moveTo>
                    <a:lnTo>
                      <a:pt x="14443" y="9823"/>
                    </a:lnTo>
                    <a:lnTo>
                      <a:pt x="13109" y="9823"/>
                    </a:lnTo>
                    <a:lnTo>
                      <a:pt x="13109" y="596"/>
                    </a:lnTo>
                    <a:close/>
                    <a:moveTo>
                      <a:pt x="12788" y="1"/>
                    </a:moveTo>
                    <a:cubicBezTo>
                      <a:pt x="12609" y="1"/>
                      <a:pt x="12514" y="108"/>
                      <a:pt x="12514" y="286"/>
                    </a:cubicBezTo>
                    <a:lnTo>
                      <a:pt x="12514" y="9823"/>
                    </a:lnTo>
                    <a:lnTo>
                      <a:pt x="11168" y="9823"/>
                    </a:lnTo>
                    <a:lnTo>
                      <a:pt x="11168" y="4215"/>
                    </a:lnTo>
                    <a:cubicBezTo>
                      <a:pt x="11168" y="4037"/>
                      <a:pt x="11002" y="3870"/>
                      <a:pt x="10823" y="3870"/>
                    </a:cubicBezTo>
                    <a:lnTo>
                      <a:pt x="8859" y="3870"/>
                    </a:lnTo>
                    <a:cubicBezTo>
                      <a:pt x="8680" y="3870"/>
                      <a:pt x="8489" y="4037"/>
                      <a:pt x="8489" y="4215"/>
                    </a:cubicBezTo>
                    <a:lnTo>
                      <a:pt x="8489" y="9823"/>
                    </a:lnTo>
                    <a:lnTo>
                      <a:pt x="7156" y="9823"/>
                    </a:lnTo>
                    <a:lnTo>
                      <a:pt x="7156" y="2906"/>
                    </a:lnTo>
                    <a:cubicBezTo>
                      <a:pt x="7156" y="2727"/>
                      <a:pt x="7073" y="2525"/>
                      <a:pt x="6894" y="2525"/>
                    </a:cubicBezTo>
                    <a:lnTo>
                      <a:pt x="4918" y="2525"/>
                    </a:lnTo>
                    <a:cubicBezTo>
                      <a:pt x="4739" y="2525"/>
                      <a:pt x="4620" y="2727"/>
                      <a:pt x="4620" y="2906"/>
                    </a:cubicBezTo>
                    <a:lnTo>
                      <a:pt x="4620" y="9823"/>
                    </a:lnTo>
                    <a:lnTo>
                      <a:pt x="3286" y="9823"/>
                    </a:lnTo>
                    <a:lnTo>
                      <a:pt x="3286" y="6192"/>
                    </a:lnTo>
                    <a:cubicBezTo>
                      <a:pt x="3286" y="6001"/>
                      <a:pt x="3132" y="5799"/>
                      <a:pt x="2953" y="5799"/>
                    </a:cubicBezTo>
                    <a:lnTo>
                      <a:pt x="988" y="5799"/>
                    </a:lnTo>
                    <a:cubicBezTo>
                      <a:pt x="810" y="5799"/>
                      <a:pt x="607" y="6001"/>
                      <a:pt x="607" y="6192"/>
                    </a:cubicBezTo>
                    <a:lnTo>
                      <a:pt x="607" y="9823"/>
                    </a:lnTo>
                    <a:lnTo>
                      <a:pt x="334" y="9823"/>
                    </a:lnTo>
                    <a:cubicBezTo>
                      <a:pt x="155" y="9823"/>
                      <a:pt x="0" y="9942"/>
                      <a:pt x="0" y="10121"/>
                    </a:cubicBezTo>
                    <a:cubicBezTo>
                      <a:pt x="0" y="10300"/>
                      <a:pt x="155" y="10419"/>
                      <a:pt x="334" y="10419"/>
                    </a:cubicBezTo>
                    <a:lnTo>
                      <a:pt x="15419" y="10419"/>
                    </a:lnTo>
                    <a:cubicBezTo>
                      <a:pt x="15597" y="10419"/>
                      <a:pt x="15740" y="10300"/>
                      <a:pt x="15740" y="10121"/>
                    </a:cubicBezTo>
                    <a:cubicBezTo>
                      <a:pt x="15740" y="9942"/>
                      <a:pt x="15597" y="9823"/>
                      <a:pt x="15419" y="9823"/>
                    </a:cubicBezTo>
                    <a:lnTo>
                      <a:pt x="15038" y="9823"/>
                    </a:lnTo>
                    <a:lnTo>
                      <a:pt x="15038" y="286"/>
                    </a:lnTo>
                    <a:cubicBezTo>
                      <a:pt x="15038" y="108"/>
                      <a:pt x="14943" y="1"/>
                      <a:pt x="14764" y="1"/>
                    </a:cubicBezTo>
                    <a:close/>
                  </a:path>
                </a:pathLst>
              </a:custGeom>
              <a:grpFill/>
              <a:ln>
                <a:noFill/>
              </a:ln>
            </p:spPr>
            <p:txBody>
              <a:bodyPr spcFirstLastPara="1" wrap="square" lIns="121900" tIns="121900" rIns="121900" bIns="121900" anchor="ctr" anchorCtr="0">
                <a:noAutofit/>
              </a:bodyPr>
              <a:lstStyle/>
              <a:p>
                <a:endParaRPr sz="2400"/>
              </a:p>
            </p:txBody>
          </p:sp>
          <p:sp>
            <p:nvSpPr>
              <p:cNvPr id="75" name="Google Shape;349;p21">
                <a:extLst>
                  <a:ext uri="{FF2B5EF4-FFF2-40B4-BE49-F238E27FC236}">
                    <a16:creationId xmlns:a16="http://schemas.microsoft.com/office/drawing/2014/main" id="{05547511-6CB9-BB3E-C2F4-96BBCA117C48}"/>
                  </a:ext>
                </a:extLst>
              </p:cNvPr>
              <p:cNvSpPr/>
              <p:nvPr/>
            </p:nvSpPr>
            <p:spPr>
              <a:xfrm>
                <a:off x="1746449" y="2535682"/>
                <a:ext cx="408794" cy="241520"/>
              </a:xfrm>
              <a:custGeom>
                <a:avLst/>
                <a:gdLst/>
                <a:ahLst/>
                <a:cxnLst/>
                <a:rect l="l" t="t" r="r" b="b"/>
                <a:pathLst>
                  <a:path w="14431" h="8526" extrusionOk="0">
                    <a:moveTo>
                      <a:pt x="13121" y="655"/>
                    </a:moveTo>
                    <a:cubicBezTo>
                      <a:pt x="13478" y="655"/>
                      <a:pt x="13776" y="953"/>
                      <a:pt x="13776" y="1310"/>
                    </a:cubicBezTo>
                    <a:cubicBezTo>
                      <a:pt x="13776" y="1667"/>
                      <a:pt x="13478" y="1965"/>
                      <a:pt x="13121" y="1965"/>
                    </a:cubicBezTo>
                    <a:cubicBezTo>
                      <a:pt x="12942" y="1965"/>
                      <a:pt x="12776" y="1893"/>
                      <a:pt x="12656" y="1774"/>
                    </a:cubicBezTo>
                    <a:cubicBezTo>
                      <a:pt x="12537" y="1655"/>
                      <a:pt x="12466" y="1489"/>
                      <a:pt x="12466" y="1310"/>
                    </a:cubicBezTo>
                    <a:cubicBezTo>
                      <a:pt x="12466" y="953"/>
                      <a:pt x="12764" y="655"/>
                      <a:pt x="13121" y="655"/>
                    </a:cubicBezTo>
                    <a:close/>
                    <a:moveTo>
                      <a:pt x="5251" y="3275"/>
                    </a:moveTo>
                    <a:cubicBezTo>
                      <a:pt x="5608" y="3275"/>
                      <a:pt x="5906" y="3572"/>
                      <a:pt x="5906" y="3929"/>
                    </a:cubicBezTo>
                    <a:cubicBezTo>
                      <a:pt x="5906" y="4298"/>
                      <a:pt x="5620" y="4584"/>
                      <a:pt x="5251" y="4584"/>
                    </a:cubicBezTo>
                    <a:cubicBezTo>
                      <a:pt x="4894" y="4584"/>
                      <a:pt x="4596" y="4298"/>
                      <a:pt x="4596" y="3929"/>
                    </a:cubicBezTo>
                    <a:cubicBezTo>
                      <a:pt x="4596" y="3572"/>
                      <a:pt x="4894" y="3275"/>
                      <a:pt x="5251" y="3275"/>
                    </a:cubicBezTo>
                    <a:close/>
                    <a:moveTo>
                      <a:pt x="9192" y="4584"/>
                    </a:moveTo>
                    <a:cubicBezTo>
                      <a:pt x="9549" y="4584"/>
                      <a:pt x="9847" y="4882"/>
                      <a:pt x="9847" y="5239"/>
                    </a:cubicBezTo>
                    <a:cubicBezTo>
                      <a:pt x="9847" y="5608"/>
                      <a:pt x="9549" y="5894"/>
                      <a:pt x="9192" y="5894"/>
                    </a:cubicBezTo>
                    <a:cubicBezTo>
                      <a:pt x="8823" y="5894"/>
                      <a:pt x="8525" y="5608"/>
                      <a:pt x="8525" y="5239"/>
                    </a:cubicBezTo>
                    <a:cubicBezTo>
                      <a:pt x="8525" y="4882"/>
                      <a:pt x="8823" y="4584"/>
                      <a:pt x="9192" y="4584"/>
                    </a:cubicBezTo>
                    <a:close/>
                    <a:moveTo>
                      <a:pt x="1322" y="6561"/>
                    </a:moveTo>
                    <a:cubicBezTo>
                      <a:pt x="1679" y="6561"/>
                      <a:pt x="1977" y="6846"/>
                      <a:pt x="1977" y="7215"/>
                    </a:cubicBezTo>
                    <a:cubicBezTo>
                      <a:pt x="1977" y="7573"/>
                      <a:pt x="1679" y="7870"/>
                      <a:pt x="1322" y="7870"/>
                    </a:cubicBezTo>
                    <a:cubicBezTo>
                      <a:pt x="953" y="7870"/>
                      <a:pt x="667" y="7573"/>
                      <a:pt x="667" y="7215"/>
                    </a:cubicBezTo>
                    <a:cubicBezTo>
                      <a:pt x="667" y="6846"/>
                      <a:pt x="953" y="6561"/>
                      <a:pt x="1322" y="6561"/>
                    </a:cubicBezTo>
                    <a:close/>
                    <a:moveTo>
                      <a:pt x="13121" y="0"/>
                    </a:moveTo>
                    <a:cubicBezTo>
                      <a:pt x="12395" y="0"/>
                      <a:pt x="11811" y="584"/>
                      <a:pt x="11811" y="1310"/>
                    </a:cubicBezTo>
                    <a:cubicBezTo>
                      <a:pt x="11811" y="1548"/>
                      <a:pt x="11883" y="1774"/>
                      <a:pt x="11990" y="1977"/>
                    </a:cubicBezTo>
                    <a:lnTo>
                      <a:pt x="9847" y="4120"/>
                    </a:lnTo>
                    <a:cubicBezTo>
                      <a:pt x="9656" y="4001"/>
                      <a:pt x="9430" y="3929"/>
                      <a:pt x="9192" y="3929"/>
                    </a:cubicBezTo>
                    <a:cubicBezTo>
                      <a:pt x="8775" y="3929"/>
                      <a:pt x="8406" y="4120"/>
                      <a:pt x="8168" y="4418"/>
                    </a:cubicBezTo>
                    <a:lnTo>
                      <a:pt x="6560" y="3965"/>
                    </a:lnTo>
                    <a:cubicBezTo>
                      <a:pt x="6560" y="3953"/>
                      <a:pt x="6560" y="3941"/>
                      <a:pt x="6560" y="3929"/>
                    </a:cubicBezTo>
                    <a:cubicBezTo>
                      <a:pt x="6560" y="3203"/>
                      <a:pt x="5977" y="2620"/>
                      <a:pt x="5251" y="2620"/>
                    </a:cubicBezTo>
                    <a:cubicBezTo>
                      <a:pt x="4524" y="2620"/>
                      <a:pt x="3941" y="3203"/>
                      <a:pt x="3941" y="3929"/>
                    </a:cubicBezTo>
                    <a:cubicBezTo>
                      <a:pt x="3941" y="4120"/>
                      <a:pt x="3977" y="4298"/>
                      <a:pt x="4060" y="4465"/>
                    </a:cubicBezTo>
                    <a:lnTo>
                      <a:pt x="2012" y="6096"/>
                    </a:lnTo>
                    <a:cubicBezTo>
                      <a:pt x="1810" y="5977"/>
                      <a:pt x="1572" y="5894"/>
                      <a:pt x="1322" y="5894"/>
                    </a:cubicBezTo>
                    <a:cubicBezTo>
                      <a:pt x="595" y="5894"/>
                      <a:pt x="0" y="6489"/>
                      <a:pt x="0" y="7215"/>
                    </a:cubicBezTo>
                    <a:cubicBezTo>
                      <a:pt x="0" y="7930"/>
                      <a:pt x="595" y="8525"/>
                      <a:pt x="1322" y="8525"/>
                    </a:cubicBezTo>
                    <a:cubicBezTo>
                      <a:pt x="2036" y="8525"/>
                      <a:pt x="2631" y="7930"/>
                      <a:pt x="2631" y="7215"/>
                    </a:cubicBezTo>
                    <a:cubicBezTo>
                      <a:pt x="2631" y="6977"/>
                      <a:pt x="2572" y="6763"/>
                      <a:pt x="2465" y="6573"/>
                    </a:cubicBezTo>
                    <a:lnTo>
                      <a:pt x="4465" y="4977"/>
                    </a:lnTo>
                    <a:cubicBezTo>
                      <a:pt x="4679" y="5144"/>
                      <a:pt x="4953" y="5239"/>
                      <a:pt x="5251" y="5239"/>
                    </a:cubicBezTo>
                    <a:cubicBezTo>
                      <a:pt x="5727" y="5239"/>
                      <a:pt x="6156" y="4977"/>
                      <a:pt x="6382" y="4596"/>
                    </a:cubicBezTo>
                    <a:lnTo>
                      <a:pt x="7894" y="5025"/>
                    </a:lnTo>
                    <a:cubicBezTo>
                      <a:pt x="7882" y="5096"/>
                      <a:pt x="7870" y="5168"/>
                      <a:pt x="7870" y="5239"/>
                    </a:cubicBezTo>
                    <a:cubicBezTo>
                      <a:pt x="7870" y="5965"/>
                      <a:pt x="8465" y="6561"/>
                      <a:pt x="9192" y="6561"/>
                    </a:cubicBezTo>
                    <a:cubicBezTo>
                      <a:pt x="9906" y="6561"/>
                      <a:pt x="10501" y="5965"/>
                      <a:pt x="10501" y="5239"/>
                    </a:cubicBezTo>
                    <a:cubicBezTo>
                      <a:pt x="10501" y="5001"/>
                      <a:pt x="10430" y="4775"/>
                      <a:pt x="10311" y="4584"/>
                    </a:cubicBezTo>
                    <a:lnTo>
                      <a:pt x="12454" y="2441"/>
                    </a:lnTo>
                    <a:cubicBezTo>
                      <a:pt x="12656" y="2548"/>
                      <a:pt x="12883" y="2620"/>
                      <a:pt x="13121" y="2620"/>
                    </a:cubicBezTo>
                    <a:cubicBezTo>
                      <a:pt x="13847" y="2620"/>
                      <a:pt x="14430" y="2036"/>
                      <a:pt x="14430" y="1310"/>
                    </a:cubicBezTo>
                    <a:cubicBezTo>
                      <a:pt x="14430" y="584"/>
                      <a:pt x="13847" y="0"/>
                      <a:pt x="13121"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76" name="Google Shape;350;p21">
              <a:extLst>
                <a:ext uri="{FF2B5EF4-FFF2-40B4-BE49-F238E27FC236}">
                  <a16:creationId xmlns:a16="http://schemas.microsoft.com/office/drawing/2014/main" id="{8C6323D6-0CB1-3E99-D95B-14EA2CD5F4C9}"/>
                </a:ext>
              </a:extLst>
            </p:cNvPr>
            <p:cNvSpPr/>
            <p:nvPr/>
          </p:nvSpPr>
          <p:spPr>
            <a:xfrm>
              <a:off x="2421970" y="2489062"/>
              <a:ext cx="1783327" cy="1783327"/>
            </a:xfrm>
            <a:custGeom>
              <a:avLst/>
              <a:gdLst/>
              <a:ahLst/>
              <a:cxnLst/>
              <a:rect l="l" t="t" r="r" b="b"/>
              <a:pathLst>
                <a:path w="50281" h="50281" extrusionOk="0">
                  <a:moveTo>
                    <a:pt x="25146" y="4430"/>
                  </a:moveTo>
                  <a:cubicBezTo>
                    <a:pt x="36564" y="4430"/>
                    <a:pt x="45851" y="13717"/>
                    <a:pt x="45851" y="25135"/>
                  </a:cubicBezTo>
                  <a:cubicBezTo>
                    <a:pt x="45851" y="36553"/>
                    <a:pt x="36564" y="45840"/>
                    <a:pt x="25146" y="45840"/>
                  </a:cubicBezTo>
                  <a:cubicBezTo>
                    <a:pt x="13728" y="45840"/>
                    <a:pt x="4441" y="36553"/>
                    <a:pt x="4441" y="25135"/>
                  </a:cubicBezTo>
                  <a:cubicBezTo>
                    <a:pt x="4441" y="13717"/>
                    <a:pt x="13728" y="4430"/>
                    <a:pt x="25146" y="4430"/>
                  </a:cubicBezTo>
                  <a:close/>
                  <a:moveTo>
                    <a:pt x="25146" y="1"/>
                  </a:moveTo>
                  <a:cubicBezTo>
                    <a:pt x="11264" y="1"/>
                    <a:pt x="0" y="11252"/>
                    <a:pt x="0" y="25135"/>
                  </a:cubicBezTo>
                  <a:cubicBezTo>
                    <a:pt x="0" y="39017"/>
                    <a:pt x="11264" y="50281"/>
                    <a:pt x="25146" y="50281"/>
                  </a:cubicBezTo>
                  <a:cubicBezTo>
                    <a:pt x="39029" y="50281"/>
                    <a:pt x="50280" y="39017"/>
                    <a:pt x="50280" y="25135"/>
                  </a:cubicBezTo>
                  <a:cubicBezTo>
                    <a:pt x="50280"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77" name="Google Shape;351;p21">
              <a:extLst>
                <a:ext uri="{FF2B5EF4-FFF2-40B4-BE49-F238E27FC236}">
                  <a16:creationId xmlns:a16="http://schemas.microsoft.com/office/drawing/2014/main" id="{0769603A-A4B7-87BC-60D9-9D746012B5BE}"/>
                </a:ext>
              </a:extLst>
            </p:cNvPr>
            <p:cNvSpPr/>
            <p:nvPr/>
          </p:nvSpPr>
          <p:spPr>
            <a:xfrm>
              <a:off x="2421970" y="2489062"/>
              <a:ext cx="1783327" cy="906684"/>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1" y="25278"/>
                    <a:pt x="4441" y="25135"/>
                  </a:cubicBezTo>
                  <a:cubicBezTo>
                    <a:pt x="4441" y="13717"/>
                    <a:pt x="13728" y="4430"/>
                    <a:pt x="25146" y="4430"/>
                  </a:cubicBezTo>
                  <a:cubicBezTo>
                    <a:pt x="36564" y="4430"/>
                    <a:pt x="45851" y="13717"/>
                    <a:pt x="45851" y="25135"/>
                  </a:cubicBezTo>
                  <a:cubicBezTo>
                    <a:pt x="45851" y="25278"/>
                    <a:pt x="45839" y="25420"/>
                    <a:pt x="45839" y="25563"/>
                  </a:cubicBezTo>
                  <a:lnTo>
                    <a:pt x="50268" y="25563"/>
                  </a:lnTo>
                  <a:cubicBezTo>
                    <a:pt x="50280" y="25420"/>
                    <a:pt x="50280" y="25278"/>
                    <a:pt x="50280" y="25135"/>
                  </a:cubicBezTo>
                  <a:cubicBezTo>
                    <a:pt x="50280" y="11252"/>
                    <a:pt x="39029" y="1"/>
                    <a:pt x="25146" y="1"/>
                  </a:cubicBezTo>
                  <a:close/>
                </a:path>
              </a:pathLst>
            </a:custGeom>
            <a:solidFill>
              <a:srgbClr val="1D3347"/>
            </a:solidFill>
            <a:ln>
              <a:noFill/>
            </a:ln>
          </p:spPr>
          <p:txBody>
            <a:bodyPr spcFirstLastPara="1" wrap="square" lIns="121900" tIns="121900" rIns="121900" bIns="121900" anchor="ctr" anchorCtr="0">
              <a:noAutofit/>
            </a:bodyPr>
            <a:lstStyle/>
            <a:p>
              <a:endParaRPr sz="2400"/>
            </a:p>
          </p:txBody>
        </p:sp>
        <p:sp>
          <p:nvSpPr>
            <p:cNvPr id="78" name="Google Shape;352;p21">
              <a:extLst>
                <a:ext uri="{FF2B5EF4-FFF2-40B4-BE49-F238E27FC236}">
                  <a16:creationId xmlns:a16="http://schemas.microsoft.com/office/drawing/2014/main" id="{7A8DB9FC-9DE0-6AAD-AA93-3B2A5CDE5987}"/>
                </a:ext>
              </a:extLst>
            </p:cNvPr>
            <p:cNvSpPr/>
            <p:nvPr/>
          </p:nvSpPr>
          <p:spPr>
            <a:xfrm>
              <a:off x="3961205" y="3230590"/>
              <a:ext cx="330272" cy="330272"/>
            </a:xfrm>
            <a:custGeom>
              <a:avLst/>
              <a:gdLst/>
              <a:ahLst/>
              <a:cxnLst/>
              <a:rect l="l" t="t" r="r" b="b"/>
              <a:pathLst>
                <a:path w="9312" h="9312" extrusionOk="0">
                  <a:moveTo>
                    <a:pt x="4656" y="1"/>
                  </a:moveTo>
                  <a:cubicBezTo>
                    <a:pt x="2084" y="1"/>
                    <a:pt x="0" y="2085"/>
                    <a:pt x="0" y="4656"/>
                  </a:cubicBezTo>
                  <a:cubicBezTo>
                    <a:pt x="0" y="7228"/>
                    <a:pt x="2084" y="9312"/>
                    <a:pt x="4656" y="9312"/>
                  </a:cubicBezTo>
                  <a:cubicBezTo>
                    <a:pt x="7228" y="9312"/>
                    <a:pt x="9311" y="7228"/>
                    <a:pt x="9311" y="4656"/>
                  </a:cubicBezTo>
                  <a:cubicBezTo>
                    <a:pt x="9311" y="2085"/>
                    <a:pt x="7228" y="1"/>
                    <a:pt x="4656" y="1"/>
                  </a:cubicBezTo>
                  <a:close/>
                </a:path>
              </a:pathLst>
            </a:custGeom>
            <a:solidFill>
              <a:srgbClr val="262344"/>
            </a:solidFill>
            <a:ln>
              <a:noFill/>
            </a:ln>
          </p:spPr>
          <p:txBody>
            <a:bodyPr spcFirstLastPara="1" wrap="square" lIns="121900" tIns="121900" rIns="121900" bIns="121900" anchor="ctr" anchorCtr="0">
              <a:noAutofit/>
            </a:bodyPr>
            <a:lstStyle/>
            <a:p>
              <a:endParaRPr sz="2400"/>
            </a:p>
          </p:txBody>
        </p:sp>
        <p:sp>
          <p:nvSpPr>
            <p:cNvPr id="79" name="Google Shape;353;p21">
              <a:extLst>
                <a:ext uri="{FF2B5EF4-FFF2-40B4-BE49-F238E27FC236}">
                  <a16:creationId xmlns:a16="http://schemas.microsoft.com/office/drawing/2014/main" id="{66CC5459-D5E2-5806-B951-4C04E7730DCC}"/>
                </a:ext>
              </a:extLst>
            </p:cNvPr>
            <p:cNvSpPr/>
            <p:nvPr/>
          </p:nvSpPr>
          <p:spPr>
            <a:xfrm>
              <a:off x="4031715" y="3300709"/>
              <a:ext cx="189643" cy="189643"/>
            </a:xfrm>
            <a:custGeom>
              <a:avLst/>
              <a:gdLst/>
              <a:ahLst/>
              <a:cxnLst/>
              <a:rect l="l" t="t" r="r" b="b"/>
              <a:pathLst>
                <a:path w="5347" h="5347" extrusionOk="0">
                  <a:moveTo>
                    <a:pt x="2668" y="0"/>
                  </a:moveTo>
                  <a:cubicBezTo>
                    <a:pt x="1191" y="0"/>
                    <a:pt x="1" y="1191"/>
                    <a:pt x="1" y="2679"/>
                  </a:cubicBezTo>
                  <a:cubicBezTo>
                    <a:pt x="1" y="4156"/>
                    <a:pt x="1191" y="5346"/>
                    <a:pt x="2668" y="5346"/>
                  </a:cubicBezTo>
                  <a:cubicBezTo>
                    <a:pt x="4144" y="5346"/>
                    <a:pt x="5347" y="4156"/>
                    <a:pt x="5347" y="2679"/>
                  </a:cubicBezTo>
                  <a:cubicBezTo>
                    <a:pt x="5347" y="1191"/>
                    <a:pt x="4144" y="0"/>
                    <a:pt x="266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80" name="TextBox 79">
            <a:extLst>
              <a:ext uri="{FF2B5EF4-FFF2-40B4-BE49-F238E27FC236}">
                <a16:creationId xmlns:a16="http://schemas.microsoft.com/office/drawing/2014/main" id="{974780E1-EDFD-EC36-B033-7E3B93A1BB98}"/>
              </a:ext>
            </a:extLst>
          </p:cNvPr>
          <p:cNvSpPr txBox="1"/>
          <p:nvPr/>
        </p:nvSpPr>
        <p:spPr>
          <a:xfrm>
            <a:off x="2194847" y="4450219"/>
            <a:ext cx="8962497" cy="1923604"/>
          </a:xfrm>
          <a:prstGeom prst="rect">
            <a:avLst/>
          </a:prstGeom>
          <a:noFill/>
        </p:spPr>
        <p:txBody>
          <a:bodyPr wrap="square">
            <a:spAutoFit/>
          </a:bodyPr>
          <a:lstStyle/>
          <a:p>
            <a:pPr algn="ctr" rtl="1">
              <a:lnSpc>
                <a:spcPct val="3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a:t>
            </a:r>
            <a:endParaRPr lang="en-US" sz="1400" dirty="0">
              <a:latin typeface="Vazir" panose="020B0603030804020204" pitchFamily="34" charset="-78"/>
              <a:cs typeface="B Yekan" panose="00000400000000000000" pitchFamily="2" charset="-78"/>
            </a:endParaRPr>
          </a:p>
        </p:txBody>
      </p:sp>
      <p:sp>
        <p:nvSpPr>
          <p:cNvPr id="9" name="TextBox 8">
            <a:extLst>
              <a:ext uri="{FF2B5EF4-FFF2-40B4-BE49-F238E27FC236}">
                <a16:creationId xmlns:a16="http://schemas.microsoft.com/office/drawing/2014/main" id="{C0B639B7-E006-5DA1-5C4C-8C9EB20D1BA4}"/>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635282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750"/>
                                        <p:tgtEl>
                                          <p:spTgt spid="1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wipe(down)">
                                      <p:cBhvr>
                                        <p:cTn id="15"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19064-5D72-4109-7569-C8B2989EA2F4}"/>
              </a:ext>
            </a:extLst>
          </p:cNvPr>
          <p:cNvSpPr>
            <a:spLocks noGrp="1"/>
          </p:cNvSpPr>
          <p:nvPr>
            <p:ph type="sldNum" sz="quarter" idx="12"/>
          </p:nvPr>
        </p:nvSpPr>
        <p:spPr/>
        <p:txBody>
          <a:bodyPr/>
          <a:lstStyle/>
          <a:p>
            <a:fld id="{0242CDCD-B177-42A0-885B-5D2D574B4E13}" type="slidenum">
              <a:rPr lang="en-US" smtClean="0"/>
              <a:pPr/>
              <a:t>32</a:t>
            </a:fld>
            <a:endParaRPr lang="en-US" dirty="0"/>
          </a:p>
        </p:txBody>
      </p:sp>
      <p:pic>
        <p:nvPicPr>
          <p:cNvPr id="10" name="Picture 9">
            <a:hlinkClick r:id="" action="ppaction://hlinkshowjump?jump=firstslide"/>
            <a:extLst>
              <a:ext uri="{FF2B5EF4-FFF2-40B4-BE49-F238E27FC236}">
                <a16:creationId xmlns:a16="http://schemas.microsoft.com/office/drawing/2014/main" id="{8C89214D-3232-2D48-AC50-104BBF7FC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CA91BA36-7E41-B33E-B6A3-35BBF753078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EA92EA6B-C19C-52E4-B27F-89FB23E7869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75BE5B89-4890-72F5-2F23-F0350ED0F0FC}"/>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3610E52A-1A21-0495-EFF3-F7CEA8FA2B5B}"/>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89F4090C-2526-E438-9970-1F4F148585B9}"/>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88107D30-E0D6-38C0-EDC1-AF605D4A917F}"/>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7C524FCB-7F6B-FAD9-F027-005EA82BFC12}"/>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FE542F08-7DE3-C029-72C1-5F5775CD6121}"/>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6148714A-9156-10DD-D92B-987F1640CEF9}"/>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2F4A8192-CAA5-8957-2FA5-90BA7228FC8E}"/>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4BBCF584-D25A-F79B-695D-19B0C7DD9698}"/>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E052A63C-F9AE-D731-B3B3-005CAE6A3C4B}"/>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D55F4E5E-88D2-C41A-006B-ED80316D5EA9}"/>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899FFE62-7785-40FA-AF40-E7CC7820181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0A49961-6D75-476B-844D-A50C86AC68E8}"/>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B171D2ED-BCC8-4DC8-9441-D96870A88D0E}"/>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404C2552-38AE-DC40-86C1-08B3FDC027E4}"/>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44C7D0A5-A882-9D91-0CB4-5F7D14F8FF5D}"/>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3991183"/>
            <a:ext cx="332797" cy="332797"/>
          </a:xfrm>
          <a:prstGeom prst="rect">
            <a:avLst/>
          </a:prstGeom>
        </p:spPr>
      </p:pic>
      <p:pic>
        <p:nvPicPr>
          <p:cNvPr id="24" name="Picture 23">
            <a:extLst>
              <a:ext uri="{FF2B5EF4-FFF2-40B4-BE49-F238E27FC236}">
                <a16:creationId xmlns:a16="http://schemas.microsoft.com/office/drawing/2014/main" id="{AAFB5DC6-193B-1E92-243D-6A583AA5FB33}"/>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6FCC0407-83C5-8041-A592-90C8F3AAADD1}"/>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03CD69A7-5337-F580-37CA-885E014F05F5}"/>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0CA2CB65-7A60-F2FB-BB4C-80F1F8464020}"/>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28493434-11B5-88CB-A793-6729F722CEEA}"/>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29" name="Group 28">
            <a:extLst>
              <a:ext uri="{FF2B5EF4-FFF2-40B4-BE49-F238E27FC236}">
                <a16:creationId xmlns:a16="http://schemas.microsoft.com/office/drawing/2014/main" id="{3180D90F-3BDD-2687-C13D-19F2822488D3}"/>
              </a:ext>
            </a:extLst>
          </p:cNvPr>
          <p:cNvGrpSpPr/>
          <p:nvPr/>
        </p:nvGrpSpPr>
        <p:grpSpPr>
          <a:xfrm>
            <a:off x="2573186" y="2421748"/>
            <a:ext cx="8117584" cy="2231864"/>
            <a:chOff x="1520826" y="2133601"/>
            <a:chExt cx="20935949" cy="5756172"/>
          </a:xfrm>
        </p:grpSpPr>
        <p:sp>
          <p:nvSpPr>
            <p:cNvPr id="30" name="Freeform: Shape 29">
              <a:extLst>
                <a:ext uri="{FF2B5EF4-FFF2-40B4-BE49-F238E27FC236}">
                  <a16:creationId xmlns:a16="http://schemas.microsoft.com/office/drawing/2014/main" id="{5862779D-5F39-7FFC-98DD-ECA978621CEC}"/>
                </a:ext>
              </a:extLst>
            </p:cNvPr>
            <p:cNvSpPr/>
            <p:nvPr/>
          </p:nvSpPr>
          <p:spPr>
            <a:xfrm rot="10800000">
              <a:off x="4340226" y="2133601"/>
              <a:ext cx="3401450" cy="4119622"/>
            </a:xfrm>
            <a:custGeom>
              <a:avLst/>
              <a:gdLst>
                <a:gd name="connsiteX0" fmla="*/ 1700725 w 3401450"/>
                <a:gd name="connsiteY0" fmla="*/ 4119622 h 4119622"/>
                <a:gd name="connsiteX1" fmla="*/ 0 w 3401450"/>
                <a:gd name="connsiteY1" fmla="*/ 2418897 h 4119622"/>
                <a:gd name="connsiteX2" fmla="*/ 1194982 w 3401450"/>
                <a:gd name="connsiteY2" fmla="*/ 794634 h 4119622"/>
                <a:gd name="connsiteX3" fmla="*/ 1247699 w 3401450"/>
                <a:gd name="connsiteY3" fmla="*/ 781078 h 4119622"/>
                <a:gd name="connsiteX4" fmla="*/ 1700725 w 3401450"/>
                <a:gd name="connsiteY4" fmla="*/ 0 h 4119622"/>
                <a:gd name="connsiteX5" fmla="*/ 2153751 w 3401450"/>
                <a:gd name="connsiteY5" fmla="*/ 781078 h 4119622"/>
                <a:gd name="connsiteX6" fmla="*/ 2206469 w 3401450"/>
                <a:gd name="connsiteY6" fmla="*/ 794634 h 4119622"/>
                <a:gd name="connsiteX7" fmla="*/ 3401450 w 3401450"/>
                <a:gd name="connsiteY7" fmla="*/ 2418897 h 4119622"/>
                <a:gd name="connsiteX8" fmla="*/ 1700725 w 3401450"/>
                <a:gd name="connsiteY8" fmla="*/ 4119622 h 411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450" h="4119622">
                  <a:moveTo>
                    <a:pt x="1700725" y="4119622"/>
                  </a:moveTo>
                  <a:cubicBezTo>
                    <a:pt x="761441" y="4119622"/>
                    <a:pt x="0" y="3358181"/>
                    <a:pt x="0" y="2418897"/>
                  </a:cubicBezTo>
                  <a:cubicBezTo>
                    <a:pt x="0" y="1655729"/>
                    <a:pt x="502670" y="1009965"/>
                    <a:pt x="1194982" y="794634"/>
                  </a:cubicBezTo>
                  <a:lnTo>
                    <a:pt x="1247699" y="781078"/>
                  </a:lnTo>
                  <a:lnTo>
                    <a:pt x="1700725" y="0"/>
                  </a:lnTo>
                  <a:lnTo>
                    <a:pt x="2153751" y="781078"/>
                  </a:lnTo>
                  <a:lnTo>
                    <a:pt x="2206469" y="794634"/>
                  </a:lnTo>
                  <a:cubicBezTo>
                    <a:pt x="2898780" y="1009965"/>
                    <a:pt x="3401450" y="1655729"/>
                    <a:pt x="3401450" y="2418897"/>
                  </a:cubicBezTo>
                  <a:cubicBezTo>
                    <a:pt x="3401450" y="3358181"/>
                    <a:pt x="2640009" y="4119622"/>
                    <a:pt x="1700725" y="4119622"/>
                  </a:cubicBez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cxnSp>
          <p:nvCxnSpPr>
            <p:cNvPr id="31" name="Straight Connector 30">
              <a:extLst>
                <a:ext uri="{FF2B5EF4-FFF2-40B4-BE49-F238E27FC236}">
                  <a16:creationId xmlns:a16="http://schemas.microsoft.com/office/drawing/2014/main" id="{19DAC136-3413-B76C-001E-36667101E796}"/>
                </a:ext>
              </a:extLst>
            </p:cNvPr>
            <p:cNvCxnSpPr>
              <a:cxnSpLocks/>
            </p:cNvCxnSpPr>
            <p:nvPr/>
          </p:nvCxnSpPr>
          <p:spPr>
            <a:xfrm flipH="1">
              <a:off x="1520826" y="7600950"/>
              <a:ext cx="20710524" cy="0"/>
            </a:xfrm>
            <a:prstGeom prst="line">
              <a:avLst/>
            </a:prstGeom>
            <a:ln w="127000">
              <a:solidFill>
                <a:srgbClr val="1D3347"/>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D262608D-D4E9-2B6C-9CE1-B4B79ADFFCC6}"/>
                </a:ext>
              </a:extLst>
            </p:cNvPr>
            <p:cNvSpPr/>
            <p:nvPr/>
          </p:nvSpPr>
          <p:spPr>
            <a:xfrm>
              <a:off x="5722631" y="7312127"/>
              <a:ext cx="577646" cy="577646"/>
            </a:xfrm>
            <a:prstGeom prst="ellipse">
              <a:avLst/>
            </a:prstGeom>
            <a:solidFill>
              <a:srgbClr val="0157D8"/>
            </a:solidFill>
            <a:ln w="1270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Oval 32">
              <a:extLst>
                <a:ext uri="{FF2B5EF4-FFF2-40B4-BE49-F238E27FC236}">
                  <a16:creationId xmlns:a16="http://schemas.microsoft.com/office/drawing/2014/main" id="{E50DBAE9-9DBD-B8DC-0543-04E6AF7EC15C}"/>
                </a:ext>
              </a:extLst>
            </p:cNvPr>
            <p:cNvSpPr/>
            <p:nvPr/>
          </p:nvSpPr>
          <p:spPr>
            <a:xfrm>
              <a:off x="12225144" y="7312127"/>
              <a:ext cx="577646" cy="577646"/>
            </a:xfrm>
            <a:prstGeom prst="ellipse">
              <a:avLst/>
            </a:prstGeom>
            <a:solidFill>
              <a:srgbClr val="1D3347"/>
            </a:solidFill>
            <a:ln w="1270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Oval 33">
              <a:extLst>
                <a:ext uri="{FF2B5EF4-FFF2-40B4-BE49-F238E27FC236}">
                  <a16:creationId xmlns:a16="http://schemas.microsoft.com/office/drawing/2014/main" id="{A304E652-471E-98F5-0041-CDD3147785FD}"/>
                </a:ext>
              </a:extLst>
            </p:cNvPr>
            <p:cNvSpPr/>
            <p:nvPr/>
          </p:nvSpPr>
          <p:spPr>
            <a:xfrm>
              <a:off x="18683389" y="7312127"/>
              <a:ext cx="577646" cy="577646"/>
            </a:xfrm>
            <a:prstGeom prst="ellipse">
              <a:avLst/>
            </a:prstGeom>
            <a:solidFill>
              <a:srgbClr val="0157D8"/>
            </a:solidFill>
            <a:ln w="1270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Oval 34">
              <a:extLst>
                <a:ext uri="{FF2B5EF4-FFF2-40B4-BE49-F238E27FC236}">
                  <a16:creationId xmlns:a16="http://schemas.microsoft.com/office/drawing/2014/main" id="{C267A356-F60E-C1B9-9F96-78B53F85206A}"/>
                </a:ext>
              </a:extLst>
            </p:cNvPr>
            <p:cNvSpPr/>
            <p:nvPr/>
          </p:nvSpPr>
          <p:spPr>
            <a:xfrm>
              <a:off x="4910497" y="270387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Freeform: Shape 35">
              <a:extLst>
                <a:ext uri="{FF2B5EF4-FFF2-40B4-BE49-F238E27FC236}">
                  <a16:creationId xmlns:a16="http://schemas.microsoft.com/office/drawing/2014/main" id="{65B3CCA8-765F-F66F-A9F5-72CE449E2EDE}"/>
                </a:ext>
              </a:extLst>
            </p:cNvPr>
            <p:cNvSpPr/>
            <p:nvPr/>
          </p:nvSpPr>
          <p:spPr>
            <a:xfrm rot="10800000">
              <a:off x="10860604" y="2133601"/>
              <a:ext cx="3401450" cy="4119622"/>
            </a:xfrm>
            <a:custGeom>
              <a:avLst/>
              <a:gdLst>
                <a:gd name="connsiteX0" fmla="*/ 1700725 w 3401450"/>
                <a:gd name="connsiteY0" fmla="*/ 4119622 h 4119622"/>
                <a:gd name="connsiteX1" fmla="*/ 0 w 3401450"/>
                <a:gd name="connsiteY1" fmla="*/ 2418897 h 4119622"/>
                <a:gd name="connsiteX2" fmla="*/ 1194982 w 3401450"/>
                <a:gd name="connsiteY2" fmla="*/ 794634 h 4119622"/>
                <a:gd name="connsiteX3" fmla="*/ 1247699 w 3401450"/>
                <a:gd name="connsiteY3" fmla="*/ 781078 h 4119622"/>
                <a:gd name="connsiteX4" fmla="*/ 1700725 w 3401450"/>
                <a:gd name="connsiteY4" fmla="*/ 0 h 4119622"/>
                <a:gd name="connsiteX5" fmla="*/ 2153751 w 3401450"/>
                <a:gd name="connsiteY5" fmla="*/ 781078 h 4119622"/>
                <a:gd name="connsiteX6" fmla="*/ 2206469 w 3401450"/>
                <a:gd name="connsiteY6" fmla="*/ 794634 h 4119622"/>
                <a:gd name="connsiteX7" fmla="*/ 3401450 w 3401450"/>
                <a:gd name="connsiteY7" fmla="*/ 2418897 h 4119622"/>
                <a:gd name="connsiteX8" fmla="*/ 1700725 w 3401450"/>
                <a:gd name="connsiteY8" fmla="*/ 4119622 h 411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450" h="4119622">
                  <a:moveTo>
                    <a:pt x="1700725" y="4119622"/>
                  </a:moveTo>
                  <a:cubicBezTo>
                    <a:pt x="761441" y="4119622"/>
                    <a:pt x="0" y="3358181"/>
                    <a:pt x="0" y="2418897"/>
                  </a:cubicBezTo>
                  <a:cubicBezTo>
                    <a:pt x="0" y="1655729"/>
                    <a:pt x="502670" y="1009965"/>
                    <a:pt x="1194982" y="794634"/>
                  </a:cubicBezTo>
                  <a:lnTo>
                    <a:pt x="1247699" y="781078"/>
                  </a:lnTo>
                  <a:lnTo>
                    <a:pt x="1700725" y="0"/>
                  </a:lnTo>
                  <a:lnTo>
                    <a:pt x="2153751" y="781078"/>
                  </a:lnTo>
                  <a:lnTo>
                    <a:pt x="2206469" y="794634"/>
                  </a:lnTo>
                  <a:cubicBezTo>
                    <a:pt x="2898780" y="1009965"/>
                    <a:pt x="3401450" y="1655729"/>
                    <a:pt x="3401450" y="2418897"/>
                  </a:cubicBezTo>
                  <a:cubicBezTo>
                    <a:pt x="3401450" y="3358181"/>
                    <a:pt x="2640009" y="4119622"/>
                    <a:pt x="1700725" y="4119622"/>
                  </a:cubicBezTo>
                  <a:close/>
                </a:path>
              </a:pathLst>
            </a:cu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37" name="Oval 36">
              <a:extLst>
                <a:ext uri="{FF2B5EF4-FFF2-40B4-BE49-F238E27FC236}">
                  <a16:creationId xmlns:a16="http://schemas.microsoft.com/office/drawing/2014/main" id="{10F7749D-D641-5E70-258D-E048276E2F81}"/>
                </a:ext>
              </a:extLst>
            </p:cNvPr>
            <p:cNvSpPr/>
            <p:nvPr/>
          </p:nvSpPr>
          <p:spPr>
            <a:xfrm>
              <a:off x="11430875" y="270387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Freeform: Shape 37">
              <a:extLst>
                <a:ext uri="{FF2B5EF4-FFF2-40B4-BE49-F238E27FC236}">
                  <a16:creationId xmlns:a16="http://schemas.microsoft.com/office/drawing/2014/main" id="{6BEB67EE-D196-6EA8-45A2-81000B820750}"/>
                </a:ext>
              </a:extLst>
            </p:cNvPr>
            <p:cNvSpPr/>
            <p:nvPr/>
          </p:nvSpPr>
          <p:spPr>
            <a:xfrm rot="10800000">
              <a:off x="17271400" y="2133601"/>
              <a:ext cx="3401450" cy="4119622"/>
            </a:xfrm>
            <a:custGeom>
              <a:avLst/>
              <a:gdLst>
                <a:gd name="connsiteX0" fmla="*/ 1700725 w 3401450"/>
                <a:gd name="connsiteY0" fmla="*/ 4119622 h 4119622"/>
                <a:gd name="connsiteX1" fmla="*/ 0 w 3401450"/>
                <a:gd name="connsiteY1" fmla="*/ 2418897 h 4119622"/>
                <a:gd name="connsiteX2" fmla="*/ 1194982 w 3401450"/>
                <a:gd name="connsiteY2" fmla="*/ 794634 h 4119622"/>
                <a:gd name="connsiteX3" fmla="*/ 1247699 w 3401450"/>
                <a:gd name="connsiteY3" fmla="*/ 781078 h 4119622"/>
                <a:gd name="connsiteX4" fmla="*/ 1700725 w 3401450"/>
                <a:gd name="connsiteY4" fmla="*/ 0 h 4119622"/>
                <a:gd name="connsiteX5" fmla="*/ 2153751 w 3401450"/>
                <a:gd name="connsiteY5" fmla="*/ 781078 h 4119622"/>
                <a:gd name="connsiteX6" fmla="*/ 2206469 w 3401450"/>
                <a:gd name="connsiteY6" fmla="*/ 794634 h 4119622"/>
                <a:gd name="connsiteX7" fmla="*/ 3401450 w 3401450"/>
                <a:gd name="connsiteY7" fmla="*/ 2418897 h 4119622"/>
                <a:gd name="connsiteX8" fmla="*/ 1700725 w 3401450"/>
                <a:gd name="connsiteY8" fmla="*/ 4119622 h 411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450" h="4119622">
                  <a:moveTo>
                    <a:pt x="1700725" y="4119622"/>
                  </a:moveTo>
                  <a:cubicBezTo>
                    <a:pt x="761441" y="4119622"/>
                    <a:pt x="0" y="3358181"/>
                    <a:pt x="0" y="2418897"/>
                  </a:cubicBezTo>
                  <a:cubicBezTo>
                    <a:pt x="0" y="1655729"/>
                    <a:pt x="502670" y="1009965"/>
                    <a:pt x="1194982" y="794634"/>
                  </a:cubicBezTo>
                  <a:lnTo>
                    <a:pt x="1247699" y="781078"/>
                  </a:lnTo>
                  <a:lnTo>
                    <a:pt x="1700725" y="0"/>
                  </a:lnTo>
                  <a:lnTo>
                    <a:pt x="2153751" y="781078"/>
                  </a:lnTo>
                  <a:lnTo>
                    <a:pt x="2206469" y="794634"/>
                  </a:lnTo>
                  <a:cubicBezTo>
                    <a:pt x="2898780" y="1009965"/>
                    <a:pt x="3401450" y="1655729"/>
                    <a:pt x="3401450" y="2418897"/>
                  </a:cubicBezTo>
                  <a:cubicBezTo>
                    <a:pt x="3401450" y="3358181"/>
                    <a:pt x="2640009" y="4119622"/>
                    <a:pt x="1700725" y="4119622"/>
                  </a:cubicBez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39" name="Oval 38">
              <a:extLst>
                <a:ext uri="{FF2B5EF4-FFF2-40B4-BE49-F238E27FC236}">
                  <a16:creationId xmlns:a16="http://schemas.microsoft.com/office/drawing/2014/main" id="{FDD7276C-8D5E-DDD0-DE29-1E136968804C}"/>
                </a:ext>
              </a:extLst>
            </p:cNvPr>
            <p:cNvSpPr/>
            <p:nvPr/>
          </p:nvSpPr>
          <p:spPr>
            <a:xfrm>
              <a:off x="17841671" y="270387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40" name="Group 39">
              <a:extLst>
                <a:ext uri="{FF2B5EF4-FFF2-40B4-BE49-F238E27FC236}">
                  <a16:creationId xmlns:a16="http://schemas.microsoft.com/office/drawing/2014/main" id="{F0903A23-7C30-1AF5-3E4B-07CB4C4DE7C7}"/>
                </a:ext>
              </a:extLst>
            </p:cNvPr>
            <p:cNvGrpSpPr/>
            <p:nvPr/>
          </p:nvGrpSpPr>
          <p:grpSpPr>
            <a:xfrm>
              <a:off x="11980605" y="3257356"/>
              <a:ext cx="1055164" cy="1153940"/>
              <a:chOff x="16105164" y="3740149"/>
              <a:chExt cx="1441447" cy="1576389"/>
            </a:xfrm>
            <a:solidFill>
              <a:schemeClr val="tx1"/>
            </a:solidFill>
          </p:grpSpPr>
          <p:sp>
            <p:nvSpPr>
              <p:cNvPr id="63" name="Freeform 78">
                <a:extLst>
                  <a:ext uri="{FF2B5EF4-FFF2-40B4-BE49-F238E27FC236}">
                    <a16:creationId xmlns:a16="http://schemas.microsoft.com/office/drawing/2014/main" id="{238311E4-E9E3-81D5-5022-A9C5BFF8C56C}"/>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4" name="Freeform 79">
                <a:extLst>
                  <a:ext uri="{FF2B5EF4-FFF2-40B4-BE49-F238E27FC236}">
                    <a16:creationId xmlns:a16="http://schemas.microsoft.com/office/drawing/2014/main" id="{BC8207C0-8B6F-B9E6-4541-DDB335ED1F62}"/>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5" name="Freeform 80">
                <a:extLst>
                  <a:ext uri="{FF2B5EF4-FFF2-40B4-BE49-F238E27FC236}">
                    <a16:creationId xmlns:a16="http://schemas.microsoft.com/office/drawing/2014/main" id="{024B18AB-0E63-09B3-9CB8-7C72436FDFDE}"/>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6" name="Freeform 81">
                <a:extLst>
                  <a:ext uri="{FF2B5EF4-FFF2-40B4-BE49-F238E27FC236}">
                    <a16:creationId xmlns:a16="http://schemas.microsoft.com/office/drawing/2014/main" id="{E2A6C10C-9F96-3C87-1EDF-1722F594F2C9}"/>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7" name="Freeform 82">
                <a:extLst>
                  <a:ext uri="{FF2B5EF4-FFF2-40B4-BE49-F238E27FC236}">
                    <a16:creationId xmlns:a16="http://schemas.microsoft.com/office/drawing/2014/main" id="{D16EFEBE-A3D8-49F1-89EF-7F86B72DBDB1}"/>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8" name="Freeform 83">
                <a:extLst>
                  <a:ext uri="{FF2B5EF4-FFF2-40B4-BE49-F238E27FC236}">
                    <a16:creationId xmlns:a16="http://schemas.microsoft.com/office/drawing/2014/main" id="{D7F1954E-AFC2-1B9D-4C38-479F0B6D2D7C}"/>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9" name="Freeform 84">
                <a:extLst>
                  <a:ext uri="{FF2B5EF4-FFF2-40B4-BE49-F238E27FC236}">
                    <a16:creationId xmlns:a16="http://schemas.microsoft.com/office/drawing/2014/main" id="{84350641-E5CB-2AF1-9E40-DEACA8CAF685}"/>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0" name="Freeform 85">
                <a:extLst>
                  <a:ext uri="{FF2B5EF4-FFF2-40B4-BE49-F238E27FC236}">
                    <a16:creationId xmlns:a16="http://schemas.microsoft.com/office/drawing/2014/main" id="{3041F346-249D-97CA-2272-8FE27413A2FB}"/>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1" name="Freeform 86">
                <a:extLst>
                  <a:ext uri="{FF2B5EF4-FFF2-40B4-BE49-F238E27FC236}">
                    <a16:creationId xmlns:a16="http://schemas.microsoft.com/office/drawing/2014/main" id="{9B92FFBC-9DD1-C6BB-F28F-AF7E51EC5194}"/>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2" name="Freeform 87">
                <a:extLst>
                  <a:ext uri="{FF2B5EF4-FFF2-40B4-BE49-F238E27FC236}">
                    <a16:creationId xmlns:a16="http://schemas.microsoft.com/office/drawing/2014/main" id="{A18E5349-5C91-90EB-ECD6-DB892C5DCE5B}"/>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41" name="Group 40">
              <a:extLst>
                <a:ext uri="{FF2B5EF4-FFF2-40B4-BE49-F238E27FC236}">
                  <a16:creationId xmlns:a16="http://schemas.microsoft.com/office/drawing/2014/main" id="{1B24D0D0-8A44-7F36-3E80-B982A6C0F3B4}"/>
                </a:ext>
              </a:extLst>
            </p:cNvPr>
            <p:cNvGrpSpPr/>
            <p:nvPr/>
          </p:nvGrpSpPr>
          <p:grpSpPr>
            <a:xfrm>
              <a:off x="5492882" y="3200401"/>
              <a:ext cx="1096138" cy="1241240"/>
              <a:chOff x="-968376" y="6200775"/>
              <a:chExt cx="887413" cy="1004888"/>
            </a:xfrm>
            <a:solidFill>
              <a:schemeClr val="tx1"/>
            </a:solidFill>
          </p:grpSpPr>
          <p:sp>
            <p:nvSpPr>
              <p:cNvPr id="54" name="Freeform 18">
                <a:extLst>
                  <a:ext uri="{FF2B5EF4-FFF2-40B4-BE49-F238E27FC236}">
                    <a16:creationId xmlns:a16="http://schemas.microsoft.com/office/drawing/2014/main" id="{34878FA6-4A59-C743-45D6-7BF108EA69AC}"/>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5" name="Freeform 19">
                <a:extLst>
                  <a:ext uri="{FF2B5EF4-FFF2-40B4-BE49-F238E27FC236}">
                    <a16:creationId xmlns:a16="http://schemas.microsoft.com/office/drawing/2014/main" id="{3C57091A-C72A-4E29-E009-7D94C51CDDBE}"/>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6" name="Freeform 20">
                <a:extLst>
                  <a:ext uri="{FF2B5EF4-FFF2-40B4-BE49-F238E27FC236}">
                    <a16:creationId xmlns:a16="http://schemas.microsoft.com/office/drawing/2014/main" id="{4E83E330-AA6D-B3FA-92F4-0494FE27D1C9}"/>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7" name="Freeform 21">
                <a:extLst>
                  <a:ext uri="{FF2B5EF4-FFF2-40B4-BE49-F238E27FC236}">
                    <a16:creationId xmlns:a16="http://schemas.microsoft.com/office/drawing/2014/main" id="{A9BB2594-458F-6D94-99B9-10662A899D69}"/>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8" name="Freeform 22">
                <a:extLst>
                  <a:ext uri="{FF2B5EF4-FFF2-40B4-BE49-F238E27FC236}">
                    <a16:creationId xmlns:a16="http://schemas.microsoft.com/office/drawing/2014/main" id="{D0E6ED16-044D-E619-FB99-1BA2595C49BA}"/>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9" name="Freeform 23">
                <a:extLst>
                  <a:ext uri="{FF2B5EF4-FFF2-40B4-BE49-F238E27FC236}">
                    <a16:creationId xmlns:a16="http://schemas.microsoft.com/office/drawing/2014/main" id="{8B0BCF9A-BA20-958B-6EEC-79DF3D7FE086}"/>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0" name="Freeform 24">
                <a:extLst>
                  <a:ext uri="{FF2B5EF4-FFF2-40B4-BE49-F238E27FC236}">
                    <a16:creationId xmlns:a16="http://schemas.microsoft.com/office/drawing/2014/main" id="{DEA08F14-B329-F0E2-B0DD-888A25F7E17F}"/>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1" name="Freeform 25">
                <a:extLst>
                  <a:ext uri="{FF2B5EF4-FFF2-40B4-BE49-F238E27FC236}">
                    <a16:creationId xmlns:a16="http://schemas.microsoft.com/office/drawing/2014/main" id="{2A2BBBE1-2E45-FBA8-1307-8676F60FF47B}"/>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2" name="Freeform 26">
                <a:extLst>
                  <a:ext uri="{FF2B5EF4-FFF2-40B4-BE49-F238E27FC236}">
                    <a16:creationId xmlns:a16="http://schemas.microsoft.com/office/drawing/2014/main" id="{2C514972-05FB-2C07-8476-7722FA127EDA}"/>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42" name="Group 41">
              <a:extLst>
                <a:ext uri="{FF2B5EF4-FFF2-40B4-BE49-F238E27FC236}">
                  <a16:creationId xmlns:a16="http://schemas.microsoft.com/office/drawing/2014/main" id="{60D5BEA1-BA1D-FCBF-44CD-130D60B3789F}"/>
                </a:ext>
              </a:extLst>
            </p:cNvPr>
            <p:cNvGrpSpPr/>
            <p:nvPr/>
          </p:nvGrpSpPr>
          <p:grpSpPr>
            <a:xfrm>
              <a:off x="18442493" y="3308879"/>
              <a:ext cx="1059265" cy="1050895"/>
              <a:chOff x="7788295" y="8874106"/>
              <a:chExt cx="1608144" cy="1595432"/>
            </a:xfrm>
            <a:solidFill>
              <a:schemeClr val="tx1"/>
            </a:solidFill>
          </p:grpSpPr>
          <p:sp>
            <p:nvSpPr>
              <p:cNvPr id="44" name="Freeform 52">
                <a:extLst>
                  <a:ext uri="{FF2B5EF4-FFF2-40B4-BE49-F238E27FC236}">
                    <a16:creationId xmlns:a16="http://schemas.microsoft.com/office/drawing/2014/main" id="{CE19CCA0-E9AB-51C5-F82B-60A7BF8CFFCE}"/>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5" name="Freeform 53">
                <a:extLst>
                  <a:ext uri="{FF2B5EF4-FFF2-40B4-BE49-F238E27FC236}">
                    <a16:creationId xmlns:a16="http://schemas.microsoft.com/office/drawing/2014/main" id="{D31413D8-167B-5AD4-11DF-32459D47C467}"/>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6" name="Freeform 54">
                <a:extLst>
                  <a:ext uri="{FF2B5EF4-FFF2-40B4-BE49-F238E27FC236}">
                    <a16:creationId xmlns:a16="http://schemas.microsoft.com/office/drawing/2014/main" id="{C443DD59-E9BD-02AB-BBC8-044E55178EB1}"/>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7" name="Freeform 55">
                <a:extLst>
                  <a:ext uri="{FF2B5EF4-FFF2-40B4-BE49-F238E27FC236}">
                    <a16:creationId xmlns:a16="http://schemas.microsoft.com/office/drawing/2014/main" id="{EB05CFEE-78B2-E23B-7C66-1D3E4CEF84EB}"/>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8" name="Freeform 56">
                <a:extLst>
                  <a:ext uri="{FF2B5EF4-FFF2-40B4-BE49-F238E27FC236}">
                    <a16:creationId xmlns:a16="http://schemas.microsoft.com/office/drawing/2014/main" id="{5D0C1E8E-F993-B8B4-13BA-87A246B77B9C}"/>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9" name="Freeform 57">
                <a:extLst>
                  <a:ext uri="{FF2B5EF4-FFF2-40B4-BE49-F238E27FC236}">
                    <a16:creationId xmlns:a16="http://schemas.microsoft.com/office/drawing/2014/main" id="{B0308364-94DC-AEC1-1C6D-D3CC22018419}"/>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0" name="Freeform 58">
                <a:extLst>
                  <a:ext uri="{FF2B5EF4-FFF2-40B4-BE49-F238E27FC236}">
                    <a16:creationId xmlns:a16="http://schemas.microsoft.com/office/drawing/2014/main" id="{0AC7701A-41D2-E8BF-57CE-6E809AD68804}"/>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1" name="Freeform 59">
                <a:extLst>
                  <a:ext uri="{FF2B5EF4-FFF2-40B4-BE49-F238E27FC236}">
                    <a16:creationId xmlns:a16="http://schemas.microsoft.com/office/drawing/2014/main" id="{95F96818-9D73-CF87-9C98-C18A870B9BCA}"/>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2" name="Freeform 60">
                <a:extLst>
                  <a:ext uri="{FF2B5EF4-FFF2-40B4-BE49-F238E27FC236}">
                    <a16:creationId xmlns:a16="http://schemas.microsoft.com/office/drawing/2014/main" id="{1B878D1B-955C-198C-0F4A-DA3CBDFF7280}"/>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3" name="Freeform 61">
                <a:extLst>
                  <a:ext uri="{FF2B5EF4-FFF2-40B4-BE49-F238E27FC236}">
                    <a16:creationId xmlns:a16="http://schemas.microsoft.com/office/drawing/2014/main" id="{E9606048-C12F-8918-8245-177212C88325}"/>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43" name="Right Triangle 42">
              <a:extLst>
                <a:ext uri="{FF2B5EF4-FFF2-40B4-BE49-F238E27FC236}">
                  <a16:creationId xmlns:a16="http://schemas.microsoft.com/office/drawing/2014/main" id="{2603B663-F94A-3D01-305B-4516832C491E}"/>
                </a:ext>
              </a:extLst>
            </p:cNvPr>
            <p:cNvSpPr/>
            <p:nvPr/>
          </p:nvSpPr>
          <p:spPr>
            <a:xfrm rot="13500000">
              <a:off x="21923375" y="7334250"/>
              <a:ext cx="533400" cy="533400"/>
            </a:xfrm>
            <a:prstGeom prst="rtTriangl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9" name="TextBox 8">
            <a:extLst>
              <a:ext uri="{FF2B5EF4-FFF2-40B4-BE49-F238E27FC236}">
                <a16:creationId xmlns:a16="http://schemas.microsoft.com/office/drawing/2014/main" id="{9176CB4B-E2C4-FD72-3183-ABF0BBD5F304}"/>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6931ED0B-71DA-1A44-5D71-35AD535E0085}"/>
              </a:ext>
            </a:extLst>
          </p:cNvPr>
          <p:cNvSpPr txBox="1"/>
          <p:nvPr/>
        </p:nvSpPr>
        <p:spPr>
          <a:xfrm>
            <a:off x="3124695" y="4997517"/>
            <a:ext cx="2379321"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73" name="TextBox 72">
            <a:extLst>
              <a:ext uri="{FF2B5EF4-FFF2-40B4-BE49-F238E27FC236}">
                <a16:creationId xmlns:a16="http://schemas.microsoft.com/office/drawing/2014/main" id="{121D84AA-93B8-A0CB-C526-40CF36AFC595}"/>
              </a:ext>
            </a:extLst>
          </p:cNvPr>
          <p:cNvSpPr txBox="1"/>
          <p:nvPr/>
        </p:nvSpPr>
        <p:spPr>
          <a:xfrm>
            <a:off x="5599130" y="4997517"/>
            <a:ext cx="2379321"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74" name="TextBox 73">
            <a:extLst>
              <a:ext uri="{FF2B5EF4-FFF2-40B4-BE49-F238E27FC236}">
                <a16:creationId xmlns:a16="http://schemas.microsoft.com/office/drawing/2014/main" id="{46EEEFED-7072-B43B-84D5-EF60D26C5033}"/>
              </a:ext>
            </a:extLst>
          </p:cNvPr>
          <p:cNvSpPr txBox="1"/>
          <p:nvPr/>
        </p:nvSpPr>
        <p:spPr>
          <a:xfrm>
            <a:off x="8073565" y="4997517"/>
            <a:ext cx="2379321" cy="1027269"/>
          </a:xfrm>
          <a:prstGeom prst="rect">
            <a:avLst/>
          </a:prstGeom>
          <a:noFill/>
        </p:spPr>
        <p:txBody>
          <a:bodyPr wrap="square">
            <a:spAutoFit/>
          </a:bodyPr>
          <a:lstStyle/>
          <a:p>
            <a:pPr algn="ct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Tree>
    <p:extLst>
      <p:ext uri="{BB962C8B-B14F-4D97-AF65-F5344CB8AC3E}">
        <p14:creationId xmlns:p14="http://schemas.microsoft.com/office/powerpoint/2010/main" val="21107766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750"/>
                                        <p:tgtEl>
                                          <p:spTgt spid="29"/>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750"/>
                                        <p:tgtEl>
                                          <p:spTgt spid="12"/>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750"/>
                                        <p:tgtEl>
                                          <p:spTgt spid="73"/>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down)">
                                      <p:cBhvr>
                                        <p:cTn id="23"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73" grpId="0"/>
      <p:bldP spid="7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587C07-DFB1-0302-E25E-F9E9A2A915F3}"/>
              </a:ext>
            </a:extLst>
          </p:cNvPr>
          <p:cNvSpPr txBox="1"/>
          <p:nvPr/>
        </p:nvSpPr>
        <p:spPr>
          <a:xfrm>
            <a:off x="4421172" y="2705725"/>
            <a:ext cx="7513162" cy="1446550"/>
          </a:xfrm>
          <a:prstGeom prst="rect">
            <a:avLst/>
          </a:prstGeom>
          <a:noFill/>
        </p:spPr>
        <p:txBody>
          <a:bodyPr wrap="square" rtlCol="0">
            <a:spAutoFit/>
          </a:bodyPr>
          <a:lstStyle/>
          <a:p>
            <a:pPr algn="ctr"/>
            <a:r>
              <a:rPr lang="en-US" sz="8800" dirty="0">
                <a:solidFill>
                  <a:srgbClr val="1D3347"/>
                </a:solidFill>
                <a:latin typeface="Times New Roman" panose="02020603050405020304" pitchFamily="18" charset="0"/>
                <a:cs typeface="Times New Roman" panose="02020603050405020304" pitchFamily="18" charset="0"/>
              </a:rPr>
              <a:t>Discussion</a:t>
            </a:r>
          </a:p>
        </p:txBody>
      </p:sp>
      <p:pic>
        <p:nvPicPr>
          <p:cNvPr id="3" name="Picture 2">
            <a:extLst>
              <a:ext uri="{FF2B5EF4-FFF2-40B4-BE49-F238E27FC236}">
                <a16:creationId xmlns:a16="http://schemas.microsoft.com/office/drawing/2014/main" id="{8DC2E355-45A9-3606-ACEC-F09564D84ADE}"/>
              </a:ext>
            </a:extLst>
          </p:cNvPr>
          <p:cNvPicPr>
            <a:picLocks noChangeAspect="1"/>
          </p:cNvPicPr>
          <p:nvPr/>
        </p:nvPicPr>
        <p:blipFill>
          <a:blip r:embed="rId2" cstate="print">
            <a:biLevel thresh="50000"/>
            <a:extLst>
              <a:ext uri="{28A0092B-C50C-407E-A947-70E740481C1C}">
                <a14:useLocalDpi xmlns:a14="http://schemas.microsoft.com/office/drawing/2010/main"/>
              </a:ext>
            </a:extLst>
          </a:blip>
          <a:stretch>
            <a:fillRect/>
          </a:stretch>
        </p:blipFill>
        <p:spPr>
          <a:xfrm>
            <a:off x="1846985" y="2666904"/>
            <a:ext cx="1484000" cy="1484000"/>
          </a:xfrm>
          <a:prstGeom prst="rect">
            <a:avLst/>
          </a:prstGeom>
        </p:spPr>
      </p:pic>
    </p:spTree>
    <p:extLst>
      <p:ext uri="{BB962C8B-B14F-4D97-AF65-F5344CB8AC3E}">
        <p14:creationId xmlns:p14="http://schemas.microsoft.com/office/powerpoint/2010/main" val="637387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E99B9F-5F1C-00F3-CCBC-39E85CC244B9}"/>
              </a:ext>
            </a:extLst>
          </p:cNvPr>
          <p:cNvSpPr>
            <a:spLocks noGrp="1"/>
          </p:cNvSpPr>
          <p:nvPr>
            <p:ph type="sldNum" sz="quarter" idx="12"/>
          </p:nvPr>
        </p:nvSpPr>
        <p:spPr/>
        <p:txBody>
          <a:bodyPr/>
          <a:lstStyle/>
          <a:p>
            <a:fld id="{0242CDCD-B177-42A0-885B-5D2D574B4E13}" type="slidenum">
              <a:rPr lang="en-US" smtClean="0"/>
              <a:pPr/>
              <a:t>34</a:t>
            </a:fld>
            <a:endParaRPr lang="en-US" dirty="0"/>
          </a:p>
        </p:txBody>
      </p:sp>
      <p:pic>
        <p:nvPicPr>
          <p:cNvPr id="10" name="Picture 9">
            <a:hlinkClick r:id="" action="ppaction://hlinkshowjump?jump=firstslide"/>
            <a:extLst>
              <a:ext uri="{FF2B5EF4-FFF2-40B4-BE49-F238E27FC236}">
                <a16:creationId xmlns:a16="http://schemas.microsoft.com/office/drawing/2014/main" id="{95942A0B-B1DE-80CE-9BAB-34905C99E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0A74D22E-82F5-AC57-5B51-2698681AFE2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A7310D4B-4D09-9407-BA11-4341E32CD17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AFF301BA-1609-6428-CBE3-73DBF3BDC1F6}"/>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B6AFCA6B-325B-F82B-6A98-18E3861AB06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BCCD670E-7CFB-0038-F8BA-343C16D5BBA5}"/>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B4CF0296-E008-150A-C5C2-89931D1347CB}"/>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7EF2F54B-8EB6-595D-7EEE-DFE036D5BF20}"/>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E15153B5-DF8E-5B67-FFC9-0AD8A3F2E2B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A9AEA4E1-D2F7-F685-F2F2-8D87A036B45A}"/>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2EB8145F-99C8-1277-B18B-8712D2D8399C}"/>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787B85F7-3817-FE8D-79DB-DBB1042345B7}"/>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1C3E6CD-899F-A124-A91C-0A2A61CCD732}"/>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9F7361AB-5B52-F9F3-3410-055F0DF02DE0}"/>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8C0AB53-93DB-DDDC-A6BC-4D2F48C0735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6304DE00-D287-5991-124D-A0921CB4482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D63F34AF-14AD-60C3-9D65-52E2D1A4DE6D}"/>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79B4C871-C083-C44D-6A4A-269C484C2D4C}"/>
              </a:ext>
            </a:extLst>
          </p:cNvPr>
          <p:cNvPicPr>
            <a:picLocks noChangeAspect="1"/>
          </p:cNvPicPr>
          <p:nvPr/>
        </p:nvPicPr>
        <p:blipFill>
          <a:blip r:embed="rId6"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3" name="Picture 22">
            <a:extLst>
              <a:ext uri="{FF2B5EF4-FFF2-40B4-BE49-F238E27FC236}">
                <a16:creationId xmlns:a16="http://schemas.microsoft.com/office/drawing/2014/main" id="{2206DDF4-C43D-4AF3-B62E-B5FEE12D02E6}"/>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142C97AE-8139-C49C-CD64-B2E5C61CC89F}"/>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D7C3C400-CCEB-0520-4B46-DF239885A507}"/>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2EAA8050-D611-F25A-B7AC-674A8DA53F52}"/>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764F2A8C-32A2-4547-9B81-B15E24D87B23}"/>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B2AF8365-8D2F-8505-24CE-8F29A0297A0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9" name="TextBox 28">
            <a:extLst>
              <a:ext uri="{FF2B5EF4-FFF2-40B4-BE49-F238E27FC236}">
                <a16:creationId xmlns:a16="http://schemas.microsoft.com/office/drawing/2014/main" id="{24F80AD8-8B6B-F1D1-8261-99BB3BDF5F74}"/>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12849CFC-65F3-B449-2ABD-71ED31738AE9}"/>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9F865A2F-7FF1-B624-61C1-5E8C9CC2344D}"/>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2174129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68">
            <a:extLst>
              <a:ext uri="{FF2B5EF4-FFF2-40B4-BE49-F238E27FC236}">
                <a16:creationId xmlns:a16="http://schemas.microsoft.com/office/drawing/2014/main" id="{3393C8BE-B78A-EE11-CA5A-7AB5F0AC9E25}"/>
              </a:ext>
            </a:extLst>
          </p:cNvPr>
          <p:cNvPicPr>
            <a:picLocks noChangeAspect="1"/>
          </p:cNvPicPr>
          <p:nvPr/>
        </p:nvPicPr>
        <p:blipFill rotWithShape="1">
          <a:blip r:embed="rId2">
            <a:extLst>
              <a:ext uri="{28A0092B-C50C-407E-A947-70E740481C1C}">
                <a14:useLocalDpi xmlns:a14="http://schemas.microsoft.com/office/drawing/2010/main" val="0"/>
              </a:ext>
            </a:extLst>
          </a:blip>
          <a:srcRect r="33189"/>
          <a:stretch/>
        </p:blipFill>
        <p:spPr>
          <a:xfrm>
            <a:off x="2633679" y="2639606"/>
            <a:ext cx="3315059" cy="3307097"/>
          </a:xfrm>
          <a:prstGeom prst="roundRect">
            <a:avLst>
              <a:gd name="adj" fmla="val 50000"/>
            </a:avLst>
          </a:prstGeom>
          <a:ln w="127000">
            <a:solidFill>
              <a:srgbClr val="1D3347"/>
            </a:solidFill>
          </a:ln>
        </p:spPr>
      </p:pic>
      <p:sp>
        <p:nvSpPr>
          <p:cNvPr id="2" name="Slide Number Placeholder 1">
            <a:extLst>
              <a:ext uri="{FF2B5EF4-FFF2-40B4-BE49-F238E27FC236}">
                <a16:creationId xmlns:a16="http://schemas.microsoft.com/office/drawing/2014/main" id="{C7E99B9F-5F1C-00F3-CCBC-39E85CC244B9}"/>
              </a:ext>
            </a:extLst>
          </p:cNvPr>
          <p:cNvSpPr>
            <a:spLocks noGrp="1"/>
          </p:cNvSpPr>
          <p:nvPr>
            <p:ph type="sldNum" sz="quarter" idx="12"/>
          </p:nvPr>
        </p:nvSpPr>
        <p:spPr/>
        <p:txBody>
          <a:bodyPr/>
          <a:lstStyle/>
          <a:p>
            <a:fld id="{0242CDCD-B177-42A0-885B-5D2D574B4E13}" type="slidenum">
              <a:rPr lang="en-US" smtClean="0"/>
              <a:pPr/>
              <a:t>35</a:t>
            </a:fld>
            <a:endParaRPr lang="en-US" dirty="0"/>
          </a:p>
        </p:txBody>
      </p:sp>
      <p:pic>
        <p:nvPicPr>
          <p:cNvPr id="10" name="Picture 9">
            <a:hlinkClick r:id="" action="ppaction://hlinkshowjump?jump=firstslide"/>
            <a:extLst>
              <a:ext uri="{FF2B5EF4-FFF2-40B4-BE49-F238E27FC236}">
                <a16:creationId xmlns:a16="http://schemas.microsoft.com/office/drawing/2014/main" id="{95942A0B-B1DE-80CE-9BAB-34905C99E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0A74D22E-82F5-AC57-5B51-2698681AFE24}"/>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A7310D4B-4D09-9407-BA11-4341E32CD17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AFF301BA-1609-6428-CBE3-73DBF3BDC1F6}"/>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B6AFCA6B-325B-F82B-6A98-18E3861AB06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BCCD670E-7CFB-0038-F8BA-343C16D5BBA5}"/>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B4CF0296-E008-150A-C5C2-89931D1347CB}"/>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7EF2F54B-8EB6-595D-7EEE-DFE036D5BF20}"/>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E15153B5-DF8E-5B67-FFC9-0AD8A3F2E2B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A9AEA4E1-D2F7-F685-F2F2-8D87A036B45A}"/>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2EB8145F-99C8-1277-B18B-8712D2D8399C}"/>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787B85F7-3817-FE8D-79DB-DBB1042345B7}"/>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1C3E6CD-899F-A124-A91C-0A2A61CCD732}"/>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9F7361AB-5B52-F9F3-3410-055F0DF02DE0}"/>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8C0AB53-93DB-DDDC-A6BC-4D2F48C0735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C5331772-DA1F-56FB-FDEA-D8C9FD64185A}"/>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15F6DBD9-8ADC-BD93-0669-CFF65988F0B7}"/>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0FFBB291-6C19-6BA1-915C-FEC2E28E2F71}"/>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3" name="Picture 22">
            <a:extLst>
              <a:ext uri="{FF2B5EF4-FFF2-40B4-BE49-F238E27FC236}">
                <a16:creationId xmlns:a16="http://schemas.microsoft.com/office/drawing/2014/main" id="{44C73B76-7DF3-B9A3-D6F8-1F55083B3CCE}"/>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02C41D7B-97EA-C663-3E65-00BE02D30A86}"/>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7674908B-0562-45B7-EED8-D976F111550E}"/>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BB4C2BF2-5123-F885-D224-7F7C1985694D}"/>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5C1C2D85-09B9-440E-AD48-0390FC8EB67B}"/>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205871E7-0642-E676-70A9-214EE7A2115F}"/>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29" name="Group 28">
            <a:extLst>
              <a:ext uri="{FF2B5EF4-FFF2-40B4-BE49-F238E27FC236}">
                <a16:creationId xmlns:a16="http://schemas.microsoft.com/office/drawing/2014/main" id="{65BEEC74-541B-E682-4AC8-4A735268ABAA}"/>
              </a:ext>
            </a:extLst>
          </p:cNvPr>
          <p:cNvGrpSpPr/>
          <p:nvPr/>
        </p:nvGrpSpPr>
        <p:grpSpPr>
          <a:xfrm>
            <a:off x="4953604" y="2457631"/>
            <a:ext cx="1652155" cy="3643032"/>
            <a:chOff x="8988425" y="1543823"/>
            <a:chExt cx="4942374" cy="10898024"/>
          </a:xfrm>
        </p:grpSpPr>
        <p:sp>
          <p:nvSpPr>
            <p:cNvPr id="31" name="Oval 30">
              <a:extLst>
                <a:ext uri="{FF2B5EF4-FFF2-40B4-BE49-F238E27FC236}">
                  <a16:creationId xmlns:a16="http://schemas.microsoft.com/office/drawing/2014/main" id="{55608DF0-A2B4-C358-7713-62575F8C69E0}"/>
                </a:ext>
              </a:extLst>
            </p:cNvPr>
            <p:cNvSpPr/>
            <p:nvPr/>
          </p:nvSpPr>
          <p:spPr>
            <a:xfrm>
              <a:off x="10840003" y="5447437"/>
              <a:ext cx="3090796" cy="3090796"/>
            </a:xfrm>
            <a:prstGeom prst="ellipse">
              <a:avLst/>
            </a:prstGeom>
            <a:solidFill>
              <a:schemeClr val="bg1"/>
            </a:solidFill>
            <a:ln>
              <a:noFill/>
            </a:ln>
            <a:effectLst>
              <a:outerShdw blurRad="7112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Oval 31">
              <a:extLst>
                <a:ext uri="{FF2B5EF4-FFF2-40B4-BE49-F238E27FC236}">
                  <a16:creationId xmlns:a16="http://schemas.microsoft.com/office/drawing/2014/main" id="{AEC5A661-A3AB-47D0-CBFA-0B8B75A8C91E}"/>
                </a:ext>
              </a:extLst>
            </p:cNvPr>
            <p:cNvSpPr/>
            <p:nvPr/>
          </p:nvSpPr>
          <p:spPr>
            <a:xfrm>
              <a:off x="8988425" y="1543823"/>
              <a:ext cx="3090796" cy="3090796"/>
            </a:xfrm>
            <a:prstGeom prst="ellipse">
              <a:avLst/>
            </a:prstGeom>
            <a:solidFill>
              <a:schemeClr val="bg1"/>
            </a:solidFill>
            <a:ln>
              <a:noFill/>
            </a:ln>
            <a:effectLst>
              <a:outerShdw blurRad="7112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Oval 32">
              <a:extLst>
                <a:ext uri="{FF2B5EF4-FFF2-40B4-BE49-F238E27FC236}">
                  <a16:creationId xmlns:a16="http://schemas.microsoft.com/office/drawing/2014/main" id="{D31BC606-AD1F-EC99-BAA0-41A6139A2F68}"/>
                </a:ext>
              </a:extLst>
            </p:cNvPr>
            <p:cNvSpPr/>
            <p:nvPr/>
          </p:nvSpPr>
          <p:spPr>
            <a:xfrm>
              <a:off x="8988425" y="9351051"/>
              <a:ext cx="3090796" cy="3090796"/>
            </a:xfrm>
            <a:prstGeom prst="ellipse">
              <a:avLst/>
            </a:prstGeom>
            <a:solidFill>
              <a:schemeClr val="bg1"/>
            </a:solidFill>
            <a:ln>
              <a:noFill/>
            </a:ln>
            <a:effectLst>
              <a:outerShdw blurRad="7112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4" name="Group 33">
              <a:extLst>
                <a:ext uri="{FF2B5EF4-FFF2-40B4-BE49-F238E27FC236}">
                  <a16:creationId xmlns:a16="http://schemas.microsoft.com/office/drawing/2014/main" id="{B6FE77F7-702C-0EAE-B37A-3D235519AB4D}"/>
                </a:ext>
              </a:extLst>
            </p:cNvPr>
            <p:cNvGrpSpPr/>
            <p:nvPr/>
          </p:nvGrpSpPr>
          <p:grpSpPr>
            <a:xfrm>
              <a:off x="11720102" y="6250902"/>
              <a:ext cx="1310098" cy="1432738"/>
              <a:chOff x="16105164" y="3740149"/>
              <a:chExt cx="1441447" cy="1576389"/>
            </a:xfrm>
            <a:solidFill>
              <a:schemeClr val="tx1"/>
            </a:solidFill>
          </p:grpSpPr>
          <p:sp>
            <p:nvSpPr>
              <p:cNvPr id="56" name="Freeform 78">
                <a:extLst>
                  <a:ext uri="{FF2B5EF4-FFF2-40B4-BE49-F238E27FC236}">
                    <a16:creationId xmlns:a16="http://schemas.microsoft.com/office/drawing/2014/main" id="{E4F309F6-8F89-7449-3594-2C235B628550}"/>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7" name="Freeform 79">
                <a:extLst>
                  <a:ext uri="{FF2B5EF4-FFF2-40B4-BE49-F238E27FC236}">
                    <a16:creationId xmlns:a16="http://schemas.microsoft.com/office/drawing/2014/main" id="{5AB4C17E-6A5D-DE6C-B989-5CDDD7872D75}"/>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8" name="Freeform 80">
                <a:extLst>
                  <a:ext uri="{FF2B5EF4-FFF2-40B4-BE49-F238E27FC236}">
                    <a16:creationId xmlns:a16="http://schemas.microsoft.com/office/drawing/2014/main" id="{773251B2-C619-337F-A095-D71CF280AF04}"/>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9" name="Freeform 81">
                <a:extLst>
                  <a:ext uri="{FF2B5EF4-FFF2-40B4-BE49-F238E27FC236}">
                    <a16:creationId xmlns:a16="http://schemas.microsoft.com/office/drawing/2014/main" id="{1E2ADB64-4C5E-9E10-09D9-E83D8B30CFC8}"/>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0" name="Freeform 82">
                <a:extLst>
                  <a:ext uri="{FF2B5EF4-FFF2-40B4-BE49-F238E27FC236}">
                    <a16:creationId xmlns:a16="http://schemas.microsoft.com/office/drawing/2014/main" id="{0AA2A8A2-E5A4-0070-0620-3DD10A80DCBF}"/>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1" name="Freeform 83">
                <a:extLst>
                  <a:ext uri="{FF2B5EF4-FFF2-40B4-BE49-F238E27FC236}">
                    <a16:creationId xmlns:a16="http://schemas.microsoft.com/office/drawing/2014/main" id="{291AB459-929B-8B17-5E9D-5F2A8BF9F707}"/>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2" name="Freeform 84">
                <a:extLst>
                  <a:ext uri="{FF2B5EF4-FFF2-40B4-BE49-F238E27FC236}">
                    <a16:creationId xmlns:a16="http://schemas.microsoft.com/office/drawing/2014/main" id="{EC0D5EB4-EA9C-5D5B-2FB7-23EDFBB1F7E0}"/>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3" name="Freeform 85">
                <a:extLst>
                  <a:ext uri="{FF2B5EF4-FFF2-40B4-BE49-F238E27FC236}">
                    <a16:creationId xmlns:a16="http://schemas.microsoft.com/office/drawing/2014/main" id="{332C3534-9FE3-33C1-6F8C-B10A1E8B4DE0}"/>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4" name="Freeform 86">
                <a:extLst>
                  <a:ext uri="{FF2B5EF4-FFF2-40B4-BE49-F238E27FC236}">
                    <a16:creationId xmlns:a16="http://schemas.microsoft.com/office/drawing/2014/main" id="{1853529F-8A47-6A9F-1F36-B01AEDFAFEE3}"/>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5" name="Freeform 87">
                <a:extLst>
                  <a:ext uri="{FF2B5EF4-FFF2-40B4-BE49-F238E27FC236}">
                    <a16:creationId xmlns:a16="http://schemas.microsoft.com/office/drawing/2014/main" id="{3CFAEE7C-0342-D1E8-A8F2-D6F8E546A5F5}"/>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35" name="Group 34">
              <a:extLst>
                <a:ext uri="{FF2B5EF4-FFF2-40B4-BE49-F238E27FC236}">
                  <a16:creationId xmlns:a16="http://schemas.microsoft.com/office/drawing/2014/main" id="{83D35550-C1CF-5529-2C5F-9636FD386D6E}"/>
                </a:ext>
              </a:extLst>
            </p:cNvPr>
            <p:cNvGrpSpPr/>
            <p:nvPr/>
          </p:nvGrpSpPr>
          <p:grpSpPr>
            <a:xfrm>
              <a:off x="9861890" y="2329224"/>
              <a:ext cx="1377610" cy="1559973"/>
              <a:chOff x="-968376" y="6200775"/>
              <a:chExt cx="887413" cy="1004888"/>
            </a:xfrm>
            <a:solidFill>
              <a:schemeClr val="tx1"/>
            </a:solidFill>
          </p:grpSpPr>
          <p:sp>
            <p:nvSpPr>
              <p:cNvPr id="47" name="Freeform 18">
                <a:extLst>
                  <a:ext uri="{FF2B5EF4-FFF2-40B4-BE49-F238E27FC236}">
                    <a16:creationId xmlns:a16="http://schemas.microsoft.com/office/drawing/2014/main" id="{4EA363FD-CE2F-4430-B6AC-71303C367049}"/>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8" name="Freeform 19">
                <a:extLst>
                  <a:ext uri="{FF2B5EF4-FFF2-40B4-BE49-F238E27FC236}">
                    <a16:creationId xmlns:a16="http://schemas.microsoft.com/office/drawing/2014/main" id="{BC37CADB-B3F1-04B2-9ACA-E656968ACF10}"/>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9" name="Freeform 20">
                <a:extLst>
                  <a:ext uri="{FF2B5EF4-FFF2-40B4-BE49-F238E27FC236}">
                    <a16:creationId xmlns:a16="http://schemas.microsoft.com/office/drawing/2014/main" id="{C53D4361-2DD9-DA6F-4866-37F7282B213A}"/>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0" name="Freeform 21">
                <a:extLst>
                  <a:ext uri="{FF2B5EF4-FFF2-40B4-BE49-F238E27FC236}">
                    <a16:creationId xmlns:a16="http://schemas.microsoft.com/office/drawing/2014/main" id="{443C7685-240F-BF37-4C32-2C9D15A7018B}"/>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1" name="Freeform 22">
                <a:extLst>
                  <a:ext uri="{FF2B5EF4-FFF2-40B4-BE49-F238E27FC236}">
                    <a16:creationId xmlns:a16="http://schemas.microsoft.com/office/drawing/2014/main" id="{2FECED23-3F2A-9DD8-A345-01C8FCD6EBA0}"/>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2" name="Freeform 23">
                <a:extLst>
                  <a:ext uri="{FF2B5EF4-FFF2-40B4-BE49-F238E27FC236}">
                    <a16:creationId xmlns:a16="http://schemas.microsoft.com/office/drawing/2014/main" id="{BDEDA02B-97A7-5901-36AE-1E2943C7731C}"/>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3" name="Freeform 24">
                <a:extLst>
                  <a:ext uri="{FF2B5EF4-FFF2-40B4-BE49-F238E27FC236}">
                    <a16:creationId xmlns:a16="http://schemas.microsoft.com/office/drawing/2014/main" id="{EB5194C2-4496-169B-1AAF-DC171383C4C0}"/>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4" name="Freeform 25">
                <a:extLst>
                  <a:ext uri="{FF2B5EF4-FFF2-40B4-BE49-F238E27FC236}">
                    <a16:creationId xmlns:a16="http://schemas.microsoft.com/office/drawing/2014/main" id="{2E4B906E-FBCE-8D73-29A0-E87F22CC86EB}"/>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5" name="Freeform 26">
                <a:extLst>
                  <a:ext uri="{FF2B5EF4-FFF2-40B4-BE49-F238E27FC236}">
                    <a16:creationId xmlns:a16="http://schemas.microsoft.com/office/drawing/2014/main" id="{91730D56-F595-180E-E399-E5174B13895D}"/>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36" name="Group 35">
              <a:extLst>
                <a:ext uri="{FF2B5EF4-FFF2-40B4-BE49-F238E27FC236}">
                  <a16:creationId xmlns:a16="http://schemas.microsoft.com/office/drawing/2014/main" id="{301F543B-85FA-B5CA-ABD5-550D19FB2740}"/>
                </a:ext>
              </a:extLst>
            </p:cNvPr>
            <p:cNvGrpSpPr/>
            <p:nvPr/>
          </p:nvGrpSpPr>
          <p:grpSpPr>
            <a:xfrm>
              <a:off x="9856686" y="10224661"/>
              <a:ext cx="1354275" cy="1343576"/>
              <a:chOff x="7788302" y="8874115"/>
              <a:chExt cx="1608146" cy="1595435"/>
            </a:xfrm>
            <a:solidFill>
              <a:schemeClr val="tx1"/>
            </a:solidFill>
          </p:grpSpPr>
          <p:sp>
            <p:nvSpPr>
              <p:cNvPr id="37" name="Freeform 52">
                <a:extLst>
                  <a:ext uri="{FF2B5EF4-FFF2-40B4-BE49-F238E27FC236}">
                    <a16:creationId xmlns:a16="http://schemas.microsoft.com/office/drawing/2014/main" id="{F666942D-A093-1E45-9C94-3C9863B7228C}"/>
                  </a:ext>
                </a:extLst>
              </p:cNvPr>
              <p:cNvSpPr>
                <a:spLocks noEditPoints="1"/>
              </p:cNvSpPr>
              <p:nvPr/>
            </p:nvSpPr>
            <p:spPr bwMode="auto">
              <a:xfrm>
                <a:off x="7924829" y="8874115"/>
                <a:ext cx="1471619" cy="1457323"/>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38" name="Freeform 53">
                <a:extLst>
                  <a:ext uri="{FF2B5EF4-FFF2-40B4-BE49-F238E27FC236}">
                    <a16:creationId xmlns:a16="http://schemas.microsoft.com/office/drawing/2014/main" id="{9D8A90DC-1B48-81AF-4FBF-0D881C3067AD}"/>
                  </a:ext>
                </a:extLst>
              </p:cNvPr>
              <p:cNvSpPr>
                <a:spLocks noEditPoints="1"/>
              </p:cNvSpPr>
              <p:nvPr/>
            </p:nvSpPr>
            <p:spPr bwMode="auto">
              <a:xfrm>
                <a:off x="7788302" y="9969489"/>
                <a:ext cx="504828"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9" name="Freeform 54">
                <a:extLst>
                  <a:ext uri="{FF2B5EF4-FFF2-40B4-BE49-F238E27FC236}">
                    <a16:creationId xmlns:a16="http://schemas.microsoft.com/office/drawing/2014/main" id="{3BDACC95-F7A2-558A-7BD3-62A186E73C4E}"/>
                  </a:ext>
                </a:extLst>
              </p:cNvPr>
              <p:cNvSpPr>
                <a:spLocks noEditPoints="1"/>
              </p:cNvSpPr>
              <p:nvPr/>
            </p:nvSpPr>
            <p:spPr bwMode="auto">
              <a:xfrm>
                <a:off x="8774143" y="9129703"/>
                <a:ext cx="369890"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0" name="Freeform 55">
                <a:extLst>
                  <a:ext uri="{FF2B5EF4-FFF2-40B4-BE49-F238E27FC236}">
                    <a16:creationId xmlns:a16="http://schemas.microsoft.com/office/drawing/2014/main" id="{9EEAAE55-5550-4756-FD6C-CF4BD9F16E5B}"/>
                  </a:ext>
                </a:extLst>
              </p:cNvPr>
              <p:cNvSpPr>
                <a:spLocks noEditPoints="1"/>
              </p:cNvSpPr>
              <p:nvPr/>
            </p:nvSpPr>
            <p:spPr bwMode="auto">
              <a:xfrm>
                <a:off x="8077228" y="9274166"/>
                <a:ext cx="915990" cy="901699"/>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1" name="Freeform 56">
                <a:extLst>
                  <a:ext uri="{FF2B5EF4-FFF2-40B4-BE49-F238E27FC236}">
                    <a16:creationId xmlns:a16="http://schemas.microsoft.com/office/drawing/2014/main" id="{1E8FAD99-C4C8-4E8D-E271-D09114716079}"/>
                  </a:ext>
                </a:extLst>
              </p:cNvPr>
              <p:cNvSpPr>
                <a:spLocks noEditPoints="1"/>
              </p:cNvSpPr>
              <p:nvPr/>
            </p:nvSpPr>
            <p:spPr bwMode="auto">
              <a:xfrm>
                <a:off x="8509030" y="9605951"/>
                <a:ext cx="868366" cy="863599"/>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2" name="Freeform 57">
                <a:extLst>
                  <a:ext uri="{FF2B5EF4-FFF2-40B4-BE49-F238E27FC236}">
                    <a16:creationId xmlns:a16="http://schemas.microsoft.com/office/drawing/2014/main" id="{E7AB0202-2136-564E-A59B-2F8735F0CC33}"/>
                  </a:ext>
                </a:extLst>
              </p:cNvPr>
              <p:cNvSpPr>
                <a:spLocks noEditPoints="1"/>
              </p:cNvSpPr>
              <p:nvPr/>
            </p:nvSpPr>
            <p:spPr bwMode="auto">
              <a:xfrm>
                <a:off x="7789892" y="8891579"/>
                <a:ext cx="869953"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3" name="Freeform 58">
                <a:extLst>
                  <a:ext uri="{FF2B5EF4-FFF2-40B4-BE49-F238E27FC236}">
                    <a16:creationId xmlns:a16="http://schemas.microsoft.com/office/drawing/2014/main" id="{E2BDB5B8-E22E-5462-C712-5E29A5F90A03}"/>
                  </a:ext>
                </a:extLst>
              </p:cNvPr>
              <p:cNvSpPr>
                <a:spLocks noEditPoints="1"/>
              </p:cNvSpPr>
              <p:nvPr/>
            </p:nvSpPr>
            <p:spPr bwMode="auto">
              <a:xfrm>
                <a:off x="8058181" y="9498002"/>
                <a:ext cx="138113" cy="127001"/>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4" name="Freeform 59">
                <a:extLst>
                  <a:ext uri="{FF2B5EF4-FFF2-40B4-BE49-F238E27FC236}">
                    <a16:creationId xmlns:a16="http://schemas.microsoft.com/office/drawing/2014/main" id="{7C784BC6-F365-1CDF-05E5-70E542DA1F72}"/>
                  </a:ext>
                </a:extLst>
              </p:cNvPr>
              <p:cNvSpPr>
                <a:spLocks noEditPoints="1"/>
              </p:cNvSpPr>
              <p:nvPr/>
            </p:nvSpPr>
            <p:spPr bwMode="auto">
              <a:xfrm>
                <a:off x="8642384" y="10075852"/>
                <a:ext cx="136526" cy="127001"/>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5" name="Freeform 60">
                <a:extLst>
                  <a:ext uri="{FF2B5EF4-FFF2-40B4-BE49-F238E27FC236}">
                    <a16:creationId xmlns:a16="http://schemas.microsoft.com/office/drawing/2014/main" id="{394A9F89-DE9E-63EC-CE42-D14D3533C8E0}"/>
                  </a:ext>
                </a:extLst>
              </p:cNvPr>
              <p:cNvSpPr>
                <a:spLocks noEditPoints="1"/>
              </p:cNvSpPr>
              <p:nvPr/>
            </p:nvSpPr>
            <p:spPr bwMode="auto">
              <a:xfrm>
                <a:off x="8788438" y="10196501"/>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6" name="Freeform 61">
                <a:extLst>
                  <a:ext uri="{FF2B5EF4-FFF2-40B4-BE49-F238E27FC236}">
                    <a16:creationId xmlns:a16="http://schemas.microsoft.com/office/drawing/2014/main" id="{71E1D83A-B822-ACCC-E095-00D3CEB66394}"/>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sp>
        <p:nvSpPr>
          <p:cNvPr id="9" name="TextBox 8">
            <a:extLst>
              <a:ext uri="{FF2B5EF4-FFF2-40B4-BE49-F238E27FC236}">
                <a16:creationId xmlns:a16="http://schemas.microsoft.com/office/drawing/2014/main" id="{D2014CAE-360E-861B-9DF8-F98B297C6C63}"/>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70" name="TextBox 69">
            <a:extLst>
              <a:ext uri="{FF2B5EF4-FFF2-40B4-BE49-F238E27FC236}">
                <a16:creationId xmlns:a16="http://schemas.microsoft.com/office/drawing/2014/main" id="{B0BF8724-D892-FFE1-C482-68B9AC07296D}"/>
              </a:ext>
            </a:extLst>
          </p:cNvPr>
          <p:cNvSpPr txBox="1"/>
          <p:nvPr/>
        </p:nvSpPr>
        <p:spPr>
          <a:xfrm>
            <a:off x="6187706" y="2302929"/>
            <a:ext cx="301339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71" name="TextBox 70">
            <a:extLst>
              <a:ext uri="{FF2B5EF4-FFF2-40B4-BE49-F238E27FC236}">
                <a16:creationId xmlns:a16="http://schemas.microsoft.com/office/drawing/2014/main" id="{1A1715D0-6FFE-5D05-0CE0-639D02F55720}"/>
              </a:ext>
            </a:extLst>
          </p:cNvPr>
          <p:cNvSpPr txBox="1"/>
          <p:nvPr/>
        </p:nvSpPr>
        <p:spPr>
          <a:xfrm>
            <a:off x="6718139" y="3746837"/>
            <a:ext cx="301339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72" name="TextBox 71">
            <a:extLst>
              <a:ext uri="{FF2B5EF4-FFF2-40B4-BE49-F238E27FC236}">
                <a16:creationId xmlns:a16="http://schemas.microsoft.com/office/drawing/2014/main" id="{C0666E5D-9C5A-FB79-6691-6EC4BAE83308}"/>
              </a:ext>
            </a:extLst>
          </p:cNvPr>
          <p:cNvSpPr txBox="1"/>
          <p:nvPr/>
        </p:nvSpPr>
        <p:spPr>
          <a:xfrm>
            <a:off x="6148432" y="5184164"/>
            <a:ext cx="301339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Tree>
    <p:extLst>
      <p:ext uri="{BB962C8B-B14F-4D97-AF65-F5344CB8AC3E}">
        <p14:creationId xmlns:p14="http://schemas.microsoft.com/office/powerpoint/2010/main" val="419531898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750" fill="hold"/>
                                        <p:tgtEl>
                                          <p:spTgt spid="69"/>
                                        </p:tgtEl>
                                        <p:attrNameLst>
                                          <p:attrName>ppt_w</p:attrName>
                                        </p:attrNameLst>
                                      </p:cBhvr>
                                      <p:tavLst>
                                        <p:tav tm="0">
                                          <p:val>
                                            <p:fltVal val="0"/>
                                          </p:val>
                                        </p:tav>
                                        <p:tav tm="100000">
                                          <p:val>
                                            <p:strVal val="#ppt_w"/>
                                          </p:val>
                                        </p:tav>
                                      </p:tavLst>
                                    </p:anim>
                                    <p:anim calcmode="lin" valueType="num">
                                      <p:cBhvr>
                                        <p:cTn id="8" dur="750" fill="hold"/>
                                        <p:tgtEl>
                                          <p:spTgt spid="69"/>
                                        </p:tgtEl>
                                        <p:attrNameLst>
                                          <p:attrName>ppt_h</p:attrName>
                                        </p:attrNameLst>
                                      </p:cBhvr>
                                      <p:tavLst>
                                        <p:tav tm="0">
                                          <p:val>
                                            <p:fltVal val="0"/>
                                          </p:val>
                                        </p:tav>
                                        <p:tav tm="100000">
                                          <p:val>
                                            <p:strVal val="#ppt_h"/>
                                          </p:val>
                                        </p:tav>
                                      </p:tavLst>
                                    </p:anim>
                                    <p:animEffect transition="in" filter="fade">
                                      <p:cBhvr>
                                        <p:cTn id="9" dur="750"/>
                                        <p:tgtEl>
                                          <p:spTgt spid="69"/>
                                        </p:tgtEl>
                                      </p:cBhvr>
                                    </p:animEffect>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750" fill="hold"/>
                                        <p:tgtEl>
                                          <p:spTgt spid="29"/>
                                        </p:tgtEl>
                                        <p:attrNameLst>
                                          <p:attrName>ppt_x</p:attrName>
                                        </p:attrNameLst>
                                      </p:cBhvr>
                                      <p:tavLst>
                                        <p:tav tm="0">
                                          <p:val>
                                            <p:strVal val="0-#ppt_w/2"/>
                                          </p:val>
                                        </p:tav>
                                        <p:tav tm="100000">
                                          <p:val>
                                            <p:strVal val="#ppt_x"/>
                                          </p:val>
                                        </p:tav>
                                      </p:tavLst>
                                    </p:anim>
                                    <p:anim calcmode="lin" valueType="num">
                                      <p:cBhvr additive="base">
                                        <p:cTn id="14" dur="75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750"/>
                                        <p:tgtEl>
                                          <p:spTgt spid="9"/>
                                        </p:tgtEl>
                                      </p:cBhvr>
                                    </p:animEffect>
                                  </p:childTnLst>
                                </p:cTn>
                              </p:par>
                            </p:childTnLst>
                          </p:cTn>
                        </p:par>
                        <p:par>
                          <p:cTn id="19" fill="hold">
                            <p:stCondLst>
                              <p:cond delay="2250"/>
                            </p:stCondLst>
                            <p:childTnLst>
                              <p:par>
                                <p:cTn id="20" presetID="2" presetClass="entr" presetSubtype="8" fill="hold" grpId="0" nodeType="after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additive="base">
                                        <p:cTn id="22" dur="750" fill="hold"/>
                                        <p:tgtEl>
                                          <p:spTgt spid="70"/>
                                        </p:tgtEl>
                                        <p:attrNameLst>
                                          <p:attrName>ppt_x</p:attrName>
                                        </p:attrNameLst>
                                      </p:cBhvr>
                                      <p:tavLst>
                                        <p:tav tm="0">
                                          <p:val>
                                            <p:strVal val="0-#ppt_w/2"/>
                                          </p:val>
                                        </p:tav>
                                        <p:tav tm="100000">
                                          <p:val>
                                            <p:strVal val="#ppt_x"/>
                                          </p:val>
                                        </p:tav>
                                      </p:tavLst>
                                    </p:anim>
                                    <p:anim calcmode="lin" valueType="num">
                                      <p:cBhvr additive="base">
                                        <p:cTn id="23" dur="750" fill="hold"/>
                                        <p:tgtEl>
                                          <p:spTgt spid="70"/>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750" fill="hold"/>
                                        <p:tgtEl>
                                          <p:spTgt spid="71"/>
                                        </p:tgtEl>
                                        <p:attrNameLst>
                                          <p:attrName>ppt_x</p:attrName>
                                        </p:attrNameLst>
                                      </p:cBhvr>
                                      <p:tavLst>
                                        <p:tav tm="0">
                                          <p:val>
                                            <p:strVal val="0-#ppt_w/2"/>
                                          </p:val>
                                        </p:tav>
                                        <p:tav tm="100000">
                                          <p:val>
                                            <p:strVal val="#ppt_x"/>
                                          </p:val>
                                        </p:tav>
                                      </p:tavLst>
                                    </p:anim>
                                    <p:anim calcmode="lin" valueType="num">
                                      <p:cBhvr additive="base">
                                        <p:cTn id="28" dur="750" fill="hold"/>
                                        <p:tgtEl>
                                          <p:spTgt spid="71"/>
                                        </p:tgtEl>
                                        <p:attrNameLst>
                                          <p:attrName>ppt_y</p:attrName>
                                        </p:attrNameLst>
                                      </p:cBhvr>
                                      <p:tavLst>
                                        <p:tav tm="0">
                                          <p:val>
                                            <p:strVal val="#ppt_y"/>
                                          </p:val>
                                        </p:tav>
                                        <p:tav tm="100000">
                                          <p:val>
                                            <p:strVal val="#ppt_y"/>
                                          </p:val>
                                        </p:tav>
                                      </p:tavLst>
                                    </p:anim>
                                  </p:childTnLst>
                                </p:cTn>
                              </p:par>
                            </p:childTnLst>
                          </p:cTn>
                        </p:par>
                        <p:par>
                          <p:cTn id="29" fill="hold">
                            <p:stCondLst>
                              <p:cond delay="3750"/>
                            </p:stCondLst>
                            <p:childTnLst>
                              <p:par>
                                <p:cTn id="30" presetID="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750" fill="hold"/>
                                        <p:tgtEl>
                                          <p:spTgt spid="72"/>
                                        </p:tgtEl>
                                        <p:attrNameLst>
                                          <p:attrName>ppt_x</p:attrName>
                                        </p:attrNameLst>
                                      </p:cBhvr>
                                      <p:tavLst>
                                        <p:tav tm="0">
                                          <p:val>
                                            <p:strVal val="0-#ppt_w/2"/>
                                          </p:val>
                                        </p:tav>
                                        <p:tav tm="100000">
                                          <p:val>
                                            <p:strVal val="#ppt_x"/>
                                          </p:val>
                                        </p:tav>
                                      </p:tavLst>
                                    </p:anim>
                                    <p:anim calcmode="lin" valueType="num">
                                      <p:cBhvr additive="base">
                                        <p:cTn id="33" dur="75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0" grpId="0"/>
      <p:bldP spid="71" grpId="0"/>
      <p:bldP spid="7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E99B9F-5F1C-00F3-CCBC-39E85CC244B9}"/>
              </a:ext>
            </a:extLst>
          </p:cNvPr>
          <p:cNvSpPr>
            <a:spLocks noGrp="1"/>
          </p:cNvSpPr>
          <p:nvPr>
            <p:ph type="sldNum" sz="quarter" idx="12"/>
          </p:nvPr>
        </p:nvSpPr>
        <p:spPr/>
        <p:txBody>
          <a:bodyPr/>
          <a:lstStyle/>
          <a:p>
            <a:fld id="{0242CDCD-B177-42A0-885B-5D2D574B4E13}" type="slidenum">
              <a:rPr lang="en-US" smtClean="0"/>
              <a:pPr/>
              <a:t>36</a:t>
            </a:fld>
            <a:endParaRPr lang="en-US" dirty="0"/>
          </a:p>
        </p:txBody>
      </p:sp>
      <p:pic>
        <p:nvPicPr>
          <p:cNvPr id="10" name="Picture 9">
            <a:hlinkClick r:id="" action="ppaction://hlinkshowjump?jump=firstslide"/>
            <a:extLst>
              <a:ext uri="{FF2B5EF4-FFF2-40B4-BE49-F238E27FC236}">
                <a16:creationId xmlns:a16="http://schemas.microsoft.com/office/drawing/2014/main" id="{95942A0B-B1DE-80CE-9BAB-34905C99E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0A74D22E-82F5-AC57-5B51-2698681AFE2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A7310D4B-4D09-9407-BA11-4341E32CD17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AFF301BA-1609-6428-CBE3-73DBF3BDC1F6}"/>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B6AFCA6B-325B-F82B-6A98-18E3861AB06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BCCD670E-7CFB-0038-F8BA-343C16D5BBA5}"/>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B4CF0296-E008-150A-C5C2-89931D1347CB}"/>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7EF2F54B-8EB6-595D-7EEE-DFE036D5BF20}"/>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E15153B5-DF8E-5B67-FFC9-0AD8A3F2E2B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A9AEA4E1-D2F7-F685-F2F2-8D87A036B45A}"/>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2EB8145F-99C8-1277-B18B-8712D2D8399C}"/>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787B85F7-3817-FE8D-79DB-DBB1042345B7}"/>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1C3E6CD-899F-A124-A91C-0A2A61CCD732}"/>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9F7361AB-5B52-F9F3-3410-055F0DF02DE0}"/>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8C0AB53-93DB-DDDC-A6BC-4D2F48C0735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3AD54D0A-0B2E-45A1-B75E-A732D851A1C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753D1B81-4252-1105-6A84-A2BC6781FBB9}"/>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9E191873-E270-4A12-5B25-D96FA5B385E2}"/>
              </a:ext>
            </a:extLst>
          </p:cNvPr>
          <p:cNvPicPr>
            <a:picLocks noChangeAspect="1"/>
          </p:cNvPicPr>
          <p:nvPr/>
        </p:nvPicPr>
        <p:blipFill>
          <a:blip r:embed="rId6"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3" name="Picture 22">
            <a:extLst>
              <a:ext uri="{FF2B5EF4-FFF2-40B4-BE49-F238E27FC236}">
                <a16:creationId xmlns:a16="http://schemas.microsoft.com/office/drawing/2014/main" id="{58D1487F-6A5B-62D5-0821-445ECE8761C6}"/>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3FE334DB-5EAC-2794-89E4-3E0BA9CE4651}"/>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DACD7363-2217-BF40-D42B-CD2D86B52A27}"/>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7F0D0AEA-8052-01E6-8760-28DD2CFA227F}"/>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020D817D-6EBF-DA26-A0CB-186451BCA454}"/>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0797890F-DE95-D929-CB17-B1CE50637686}"/>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9" name="TextBox 8">
            <a:extLst>
              <a:ext uri="{FF2B5EF4-FFF2-40B4-BE49-F238E27FC236}">
                <a16:creationId xmlns:a16="http://schemas.microsoft.com/office/drawing/2014/main" id="{694DAA2F-33E4-A0BB-4388-2A337B9E683D}"/>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grpSp>
        <p:nvGrpSpPr>
          <p:cNvPr id="86" name="Group 85">
            <a:extLst>
              <a:ext uri="{FF2B5EF4-FFF2-40B4-BE49-F238E27FC236}">
                <a16:creationId xmlns:a16="http://schemas.microsoft.com/office/drawing/2014/main" id="{8C71BB3B-F0B8-11B7-BE82-0FC4EE2C0B17}"/>
              </a:ext>
            </a:extLst>
          </p:cNvPr>
          <p:cNvGrpSpPr/>
          <p:nvPr/>
        </p:nvGrpSpPr>
        <p:grpSpPr>
          <a:xfrm>
            <a:off x="2948667" y="2277537"/>
            <a:ext cx="7371830" cy="3862562"/>
            <a:chOff x="2948667" y="2277537"/>
            <a:chExt cx="7371830" cy="3862562"/>
          </a:xfrm>
        </p:grpSpPr>
        <p:grpSp>
          <p:nvGrpSpPr>
            <p:cNvPr id="29" name="Group 28">
              <a:extLst>
                <a:ext uri="{FF2B5EF4-FFF2-40B4-BE49-F238E27FC236}">
                  <a16:creationId xmlns:a16="http://schemas.microsoft.com/office/drawing/2014/main" id="{ECDCEFA7-3721-0042-2EA1-912600F5EEBA}"/>
                </a:ext>
              </a:extLst>
            </p:cNvPr>
            <p:cNvGrpSpPr/>
            <p:nvPr/>
          </p:nvGrpSpPr>
          <p:grpSpPr>
            <a:xfrm>
              <a:off x="2948667" y="2277537"/>
              <a:ext cx="7371830" cy="3862562"/>
              <a:chOff x="640838" y="762000"/>
              <a:chExt cx="22977987" cy="12039600"/>
            </a:xfrm>
          </p:grpSpPr>
          <p:cxnSp>
            <p:nvCxnSpPr>
              <p:cNvPr id="30" name="Straight Connector 29">
                <a:extLst>
                  <a:ext uri="{FF2B5EF4-FFF2-40B4-BE49-F238E27FC236}">
                    <a16:creationId xmlns:a16="http://schemas.microsoft.com/office/drawing/2014/main" id="{0145F990-627A-D58D-67DB-8F2C5065D13F}"/>
                  </a:ext>
                </a:extLst>
              </p:cNvPr>
              <p:cNvCxnSpPr>
                <a:cxnSpLocks/>
              </p:cNvCxnSpPr>
              <p:nvPr/>
            </p:nvCxnSpPr>
            <p:spPr>
              <a:xfrm flipH="1">
                <a:off x="640838" y="6797433"/>
                <a:ext cx="22977987" cy="0"/>
              </a:xfrm>
              <a:prstGeom prst="line">
                <a:avLst/>
              </a:prstGeom>
              <a:ln w="88900">
                <a:solidFill>
                  <a:srgbClr val="0157D8"/>
                </a:solidFill>
              </a:ln>
            </p:spPr>
            <p:style>
              <a:lnRef idx="1">
                <a:schemeClr val="accent1"/>
              </a:lnRef>
              <a:fillRef idx="0">
                <a:schemeClr val="accent1"/>
              </a:fillRef>
              <a:effectRef idx="0">
                <a:schemeClr val="accent1"/>
              </a:effectRef>
              <a:fontRef idx="minor">
                <a:schemeClr val="tx1"/>
              </a:fontRef>
            </p:style>
          </p:cxnSp>
          <p:sp>
            <p:nvSpPr>
              <p:cNvPr id="31" name="Rectangle: Top Corners Rounded 30">
                <a:extLst>
                  <a:ext uri="{FF2B5EF4-FFF2-40B4-BE49-F238E27FC236}">
                    <a16:creationId xmlns:a16="http://schemas.microsoft.com/office/drawing/2014/main" id="{8726065E-AC75-2C75-1A0E-51485B4FBDA3}"/>
                  </a:ext>
                </a:extLst>
              </p:cNvPr>
              <p:cNvSpPr/>
              <p:nvPr/>
            </p:nvSpPr>
            <p:spPr>
              <a:xfrm>
                <a:off x="7034047" y="762000"/>
                <a:ext cx="4483080" cy="5547850"/>
              </a:xfrm>
              <a:prstGeom prst="round2SameRect">
                <a:avLst>
                  <a:gd name="adj1" fmla="val 50000"/>
                  <a:gd name="adj2" fmla="val 0"/>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2" name="Oval 31">
                <a:extLst>
                  <a:ext uri="{FF2B5EF4-FFF2-40B4-BE49-F238E27FC236}">
                    <a16:creationId xmlns:a16="http://schemas.microsoft.com/office/drawing/2014/main" id="{C3738B8D-75C8-42FE-2780-1CF70AA45C94}"/>
                  </a:ext>
                </a:extLst>
              </p:cNvPr>
              <p:cNvSpPr/>
              <p:nvPr/>
            </p:nvSpPr>
            <p:spPr>
              <a:xfrm>
                <a:off x="7572634" y="4977580"/>
                <a:ext cx="3328220" cy="3328220"/>
              </a:xfrm>
              <a:prstGeom prst="ellipse">
                <a:avLst/>
              </a:prstGeom>
              <a:solidFill>
                <a:schemeClr val="bg1"/>
              </a:solidFill>
              <a:ln>
                <a:noFill/>
              </a:ln>
              <a:effectLst>
                <a:outerShdw blurRad="508000" dist="304800" dir="130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4" name="Rectangle: Top Corners Rounded 33">
                <a:extLst>
                  <a:ext uri="{FF2B5EF4-FFF2-40B4-BE49-F238E27FC236}">
                    <a16:creationId xmlns:a16="http://schemas.microsoft.com/office/drawing/2014/main" id="{D3261093-E40A-650B-F31C-B0A9865C8CA3}"/>
                  </a:ext>
                </a:extLst>
              </p:cNvPr>
              <p:cNvSpPr/>
              <p:nvPr/>
            </p:nvSpPr>
            <p:spPr>
              <a:xfrm flipV="1">
                <a:off x="1606134" y="7274986"/>
                <a:ext cx="4483080" cy="5526614"/>
              </a:xfrm>
              <a:prstGeom prst="round2SameRect">
                <a:avLst>
                  <a:gd name="adj1" fmla="val 50000"/>
                  <a:gd name="adj2" fmla="val 0"/>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5" name="Oval 34">
                <a:extLst>
                  <a:ext uri="{FF2B5EF4-FFF2-40B4-BE49-F238E27FC236}">
                    <a16:creationId xmlns:a16="http://schemas.microsoft.com/office/drawing/2014/main" id="{E72A0985-73DD-3ABE-4AD5-F02316C79AF4}"/>
                  </a:ext>
                </a:extLst>
              </p:cNvPr>
              <p:cNvSpPr/>
              <p:nvPr/>
            </p:nvSpPr>
            <p:spPr>
              <a:xfrm flipV="1">
                <a:off x="2144721" y="5310303"/>
                <a:ext cx="3328220" cy="3328220"/>
              </a:xfrm>
              <a:prstGeom prst="ellipse">
                <a:avLst/>
              </a:prstGeom>
              <a:solidFill>
                <a:schemeClr val="bg1"/>
              </a:solidFill>
              <a:ln>
                <a:noFill/>
              </a:ln>
              <a:effectLst>
                <a:outerShdw blurRad="508000" dist="304800" dir="810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6" name="Rectangle: Top Corners Rounded 35">
                <a:extLst>
                  <a:ext uri="{FF2B5EF4-FFF2-40B4-BE49-F238E27FC236}">
                    <a16:creationId xmlns:a16="http://schemas.microsoft.com/office/drawing/2014/main" id="{3ABA4DC9-4E2A-33B6-E529-62E192BDEBBD}"/>
                  </a:ext>
                </a:extLst>
              </p:cNvPr>
              <p:cNvSpPr/>
              <p:nvPr/>
            </p:nvSpPr>
            <p:spPr>
              <a:xfrm>
                <a:off x="18124834" y="762000"/>
                <a:ext cx="4483080" cy="5547850"/>
              </a:xfrm>
              <a:prstGeom prst="round2SameRect">
                <a:avLst>
                  <a:gd name="adj1" fmla="val 50000"/>
                  <a:gd name="adj2" fmla="val 0"/>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7" name="Oval 36">
                <a:extLst>
                  <a:ext uri="{FF2B5EF4-FFF2-40B4-BE49-F238E27FC236}">
                    <a16:creationId xmlns:a16="http://schemas.microsoft.com/office/drawing/2014/main" id="{9B2609E9-9664-18D7-CEC0-9E84BAD45E56}"/>
                  </a:ext>
                </a:extLst>
              </p:cNvPr>
              <p:cNvSpPr/>
              <p:nvPr/>
            </p:nvSpPr>
            <p:spPr>
              <a:xfrm>
                <a:off x="18663421" y="4977580"/>
                <a:ext cx="3328220" cy="3328220"/>
              </a:xfrm>
              <a:prstGeom prst="ellipse">
                <a:avLst/>
              </a:prstGeom>
              <a:solidFill>
                <a:schemeClr val="bg1"/>
              </a:solidFill>
              <a:ln>
                <a:noFill/>
              </a:ln>
              <a:effectLst>
                <a:outerShdw blurRad="508000" dist="304800" dir="130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8" name="Rectangle: Top Corners Rounded 37">
                <a:extLst>
                  <a:ext uri="{FF2B5EF4-FFF2-40B4-BE49-F238E27FC236}">
                    <a16:creationId xmlns:a16="http://schemas.microsoft.com/office/drawing/2014/main" id="{35BE8A54-60CD-508E-FF3C-A91A14ADB811}"/>
                  </a:ext>
                </a:extLst>
              </p:cNvPr>
              <p:cNvSpPr/>
              <p:nvPr/>
            </p:nvSpPr>
            <p:spPr>
              <a:xfrm flipV="1">
                <a:off x="12696921" y="7274986"/>
                <a:ext cx="4483080" cy="5526614"/>
              </a:xfrm>
              <a:prstGeom prst="round2SameRect">
                <a:avLst>
                  <a:gd name="adj1" fmla="val 50000"/>
                  <a:gd name="adj2" fmla="val 0"/>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9" name="Oval 38">
                <a:extLst>
                  <a:ext uri="{FF2B5EF4-FFF2-40B4-BE49-F238E27FC236}">
                    <a16:creationId xmlns:a16="http://schemas.microsoft.com/office/drawing/2014/main" id="{5643EF10-F2C2-6493-38D6-634711C136E6}"/>
                  </a:ext>
                </a:extLst>
              </p:cNvPr>
              <p:cNvSpPr/>
              <p:nvPr/>
            </p:nvSpPr>
            <p:spPr>
              <a:xfrm flipV="1">
                <a:off x="13235508" y="5310303"/>
                <a:ext cx="3328220" cy="3328220"/>
              </a:xfrm>
              <a:prstGeom prst="ellipse">
                <a:avLst/>
              </a:prstGeom>
              <a:solidFill>
                <a:schemeClr val="bg1"/>
              </a:solidFill>
              <a:ln>
                <a:noFill/>
              </a:ln>
              <a:effectLst>
                <a:outerShdw blurRad="508000" dist="304800" dir="810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grpSp>
            <p:nvGrpSpPr>
              <p:cNvPr id="40" name="Group 39">
                <a:extLst>
                  <a:ext uri="{FF2B5EF4-FFF2-40B4-BE49-F238E27FC236}">
                    <a16:creationId xmlns:a16="http://schemas.microsoft.com/office/drawing/2014/main" id="{CF4FC488-B1F8-62C5-EB94-C678B844D039}"/>
                  </a:ext>
                </a:extLst>
              </p:cNvPr>
              <p:cNvGrpSpPr/>
              <p:nvPr/>
            </p:nvGrpSpPr>
            <p:grpSpPr>
              <a:xfrm>
                <a:off x="14297952" y="6377501"/>
                <a:ext cx="1203333" cy="1193825"/>
                <a:chOff x="7788295" y="8874106"/>
                <a:chExt cx="1608144" cy="1595432"/>
              </a:xfrm>
              <a:solidFill>
                <a:schemeClr val="tx1"/>
              </a:solidFill>
            </p:grpSpPr>
            <p:sp>
              <p:nvSpPr>
                <p:cNvPr id="74" name="Freeform 52">
                  <a:extLst>
                    <a:ext uri="{FF2B5EF4-FFF2-40B4-BE49-F238E27FC236}">
                      <a16:creationId xmlns:a16="http://schemas.microsoft.com/office/drawing/2014/main" id="{B3E59F18-7289-6EDB-A10E-214189016FDB}"/>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dirty="0"/>
                </a:p>
              </p:txBody>
            </p:sp>
            <p:sp>
              <p:nvSpPr>
                <p:cNvPr id="75" name="Freeform 53">
                  <a:extLst>
                    <a:ext uri="{FF2B5EF4-FFF2-40B4-BE49-F238E27FC236}">
                      <a16:creationId xmlns:a16="http://schemas.microsoft.com/office/drawing/2014/main" id="{DA4DF5FA-454E-9FFA-0CF5-08DB0A0B4854}"/>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6" name="Freeform 54">
                  <a:extLst>
                    <a:ext uri="{FF2B5EF4-FFF2-40B4-BE49-F238E27FC236}">
                      <a16:creationId xmlns:a16="http://schemas.microsoft.com/office/drawing/2014/main" id="{01161B54-3418-591A-086A-65B1B3924521}"/>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7" name="Freeform 55">
                  <a:extLst>
                    <a:ext uri="{FF2B5EF4-FFF2-40B4-BE49-F238E27FC236}">
                      <a16:creationId xmlns:a16="http://schemas.microsoft.com/office/drawing/2014/main" id="{4F251BA6-F9AB-ECF5-11FB-49B5BC715338}"/>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8" name="Freeform 56">
                  <a:extLst>
                    <a:ext uri="{FF2B5EF4-FFF2-40B4-BE49-F238E27FC236}">
                      <a16:creationId xmlns:a16="http://schemas.microsoft.com/office/drawing/2014/main" id="{0FB296AE-6C2A-DDA3-2590-3C9977FBA720}"/>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9" name="Freeform 57">
                  <a:extLst>
                    <a:ext uri="{FF2B5EF4-FFF2-40B4-BE49-F238E27FC236}">
                      <a16:creationId xmlns:a16="http://schemas.microsoft.com/office/drawing/2014/main" id="{5E9DFC9E-72D4-2960-DC2F-3042257225C6}"/>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dirty="0"/>
                </a:p>
              </p:txBody>
            </p:sp>
            <p:sp>
              <p:nvSpPr>
                <p:cNvPr id="80" name="Freeform 58">
                  <a:extLst>
                    <a:ext uri="{FF2B5EF4-FFF2-40B4-BE49-F238E27FC236}">
                      <a16:creationId xmlns:a16="http://schemas.microsoft.com/office/drawing/2014/main" id="{EA1CA0E7-482D-BB8C-E6F4-EB9CC4994E43}"/>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1" name="Freeform 59">
                  <a:extLst>
                    <a:ext uri="{FF2B5EF4-FFF2-40B4-BE49-F238E27FC236}">
                      <a16:creationId xmlns:a16="http://schemas.microsoft.com/office/drawing/2014/main" id="{53AB605E-8904-E78A-A866-9E07B2960330}"/>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2" name="Freeform 60">
                  <a:extLst>
                    <a:ext uri="{FF2B5EF4-FFF2-40B4-BE49-F238E27FC236}">
                      <a16:creationId xmlns:a16="http://schemas.microsoft.com/office/drawing/2014/main" id="{5D9E8C45-DD7C-B7FD-FCB2-3802FAD73E40}"/>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3" name="Freeform 61">
                  <a:extLst>
                    <a:ext uri="{FF2B5EF4-FFF2-40B4-BE49-F238E27FC236}">
                      <a16:creationId xmlns:a16="http://schemas.microsoft.com/office/drawing/2014/main" id="{454F3421-9722-7BBA-38B8-83291787D893}"/>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grpSp>
            <p:nvGrpSpPr>
              <p:cNvPr id="41" name="Group 40">
                <a:extLst>
                  <a:ext uri="{FF2B5EF4-FFF2-40B4-BE49-F238E27FC236}">
                    <a16:creationId xmlns:a16="http://schemas.microsoft.com/office/drawing/2014/main" id="{CEAC9EE7-C0CE-89EF-259A-5C0C01228168}"/>
                  </a:ext>
                </a:extLst>
              </p:cNvPr>
              <p:cNvGrpSpPr/>
              <p:nvPr/>
            </p:nvGrpSpPr>
            <p:grpSpPr>
              <a:xfrm>
                <a:off x="19633754" y="5963838"/>
                <a:ext cx="1387554" cy="1355704"/>
                <a:chOff x="5741991" y="10391768"/>
                <a:chExt cx="1590678" cy="1554163"/>
              </a:xfrm>
              <a:solidFill>
                <a:schemeClr val="tx1"/>
              </a:solidFill>
            </p:grpSpPr>
            <p:sp>
              <p:nvSpPr>
                <p:cNvPr id="64" name="Freeform 65">
                  <a:extLst>
                    <a:ext uri="{FF2B5EF4-FFF2-40B4-BE49-F238E27FC236}">
                      <a16:creationId xmlns:a16="http://schemas.microsoft.com/office/drawing/2014/main" id="{5665CA81-3C4C-36F3-4645-B8CD5E081258}"/>
                    </a:ext>
                  </a:extLst>
                </p:cNvPr>
                <p:cNvSpPr>
                  <a:spLocks noEditPoints="1"/>
                </p:cNvSpPr>
                <p:nvPr/>
              </p:nvSpPr>
              <p:spPr bwMode="auto">
                <a:xfrm>
                  <a:off x="5741991" y="10871190"/>
                  <a:ext cx="1590678" cy="617537"/>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5" name="Freeform 66">
                  <a:extLst>
                    <a:ext uri="{FF2B5EF4-FFF2-40B4-BE49-F238E27FC236}">
                      <a16:creationId xmlns:a16="http://schemas.microsoft.com/office/drawing/2014/main" id="{7C457392-586A-DEDE-1CA7-03C2DC29D578}"/>
                    </a:ext>
                  </a:extLst>
                </p:cNvPr>
                <p:cNvSpPr>
                  <a:spLocks noEditPoints="1"/>
                </p:cNvSpPr>
                <p:nvPr/>
              </p:nvSpPr>
              <p:spPr bwMode="auto">
                <a:xfrm>
                  <a:off x="6159505" y="10391768"/>
                  <a:ext cx="755651"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6" name="Freeform 67">
                  <a:extLst>
                    <a:ext uri="{FF2B5EF4-FFF2-40B4-BE49-F238E27FC236}">
                      <a16:creationId xmlns:a16="http://schemas.microsoft.com/office/drawing/2014/main" id="{A0B09F5F-CC9F-8AC5-B0C0-179BBF20E87D}"/>
                    </a:ext>
                  </a:extLst>
                </p:cNvPr>
                <p:cNvSpPr>
                  <a:spLocks noEditPoints="1"/>
                </p:cNvSpPr>
                <p:nvPr/>
              </p:nvSpPr>
              <p:spPr bwMode="auto">
                <a:xfrm>
                  <a:off x="6870705" y="10661642"/>
                  <a:ext cx="188913" cy="255587"/>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7" name="Freeform 68">
                  <a:extLst>
                    <a:ext uri="{FF2B5EF4-FFF2-40B4-BE49-F238E27FC236}">
                      <a16:creationId xmlns:a16="http://schemas.microsoft.com/office/drawing/2014/main" id="{EC0C844B-4F79-4808-B801-1BAFB65DD236}"/>
                    </a:ext>
                  </a:extLst>
                </p:cNvPr>
                <p:cNvSpPr>
                  <a:spLocks noEditPoints="1"/>
                </p:cNvSpPr>
                <p:nvPr/>
              </p:nvSpPr>
              <p:spPr bwMode="auto">
                <a:xfrm>
                  <a:off x="6015043" y="10661640"/>
                  <a:ext cx="188913" cy="255587"/>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8" name="Freeform 69">
                  <a:extLst>
                    <a:ext uri="{FF2B5EF4-FFF2-40B4-BE49-F238E27FC236}">
                      <a16:creationId xmlns:a16="http://schemas.microsoft.com/office/drawing/2014/main" id="{9139725F-F4D9-0662-4862-3CD6A85D771F}"/>
                    </a:ext>
                  </a:extLst>
                </p:cNvPr>
                <p:cNvSpPr>
                  <a:spLocks noEditPoints="1"/>
                </p:cNvSpPr>
                <p:nvPr/>
              </p:nvSpPr>
              <p:spPr bwMode="auto">
                <a:xfrm>
                  <a:off x="5970594" y="11309339"/>
                  <a:ext cx="1135065" cy="314324"/>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9" name="Freeform 70">
                  <a:extLst>
                    <a:ext uri="{FF2B5EF4-FFF2-40B4-BE49-F238E27FC236}">
                      <a16:creationId xmlns:a16="http://schemas.microsoft.com/office/drawing/2014/main" id="{2B88DEEB-3E2C-725C-40F7-93334D2D8A6D}"/>
                    </a:ext>
                  </a:extLst>
                </p:cNvPr>
                <p:cNvSpPr>
                  <a:spLocks noEditPoints="1"/>
                </p:cNvSpPr>
                <p:nvPr/>
              </p:nvSpPr>
              <p:spPr bwMode="auto">
                <a:xfrm>
                  <a:off x="6080132" y="11455394"/>
                  <a:ext cx="914402" cy="490537"/>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0" name="Freeform 71">
                  <a:extLst>
                    <a:ext uri="{FF2B5EF4-FFF2-40B4-BE49-F238E27FC236}">
                      <a16:creationId xmlns:a16="http://schemas.microsoft.com/office/drawing/2014/main" id="{B9D2C3E0-B4CE-4B60-C3DB-A85B062152B4}"/>
                    </a:ext>
                  </a:extLst>
                </p:cNvPr>
                <p:cNvSpPr>
                  <a:spLocks noEditPoints="1"/>
                </p:cNvSpPr>
                <p:nvPr/>
              </p:nvSpPr>
              <p:spPr bwMode="auto">
                <a:xfrm>
                  <a:off x="6235711" y="11755432"/>
                  <a:ext cx="604840" cy="46037"/>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1" name="Freeform 72">
                  <a:extLst>
                    <a:ext uri="{FF2B5EF4-FFF2-40B4-BE49-F238E27FC236}">
                      <a16:creationId xmlns:a16="http://schemas.microsoft.com/office/drawing/2014/main" id="{98392E37-D712-5690-407F-A645FB188358}"/>
                    </a:ext>
                  </a:extLst>
                </p:cNvPr>
                <p:cNvSpPr>
                  <a:spLocks noEditPoints="1"/>
                </p:cNvSpPr>
                <p:nvPr/>
              </p:nvSpPr>
              <p:spPr bwMode="auto">
                <a:xfrm>
                  <a:off x="6296038" y="11607805"/>
                  <a:ext cx="482602"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2" name="Freeform 73">
                  <a:extLst>
                    <a:ext uri="{FF2B5EF4-FFF2-40B4-BE49-F238E27FC236}">
                      <a16:creationId xmlns:a16="http://schemas.microsoft.com/office/drawing/2014/main" id="{7382E3E9-FAAB-106C-D0D3-1EFA3C8C7B18}"/>
                    </a:ext>
                  </a:extLst>
                </p:cNvPr>
                <p:cNvSpPr>
                  <a:spLocks noEditPoints="1"/>
                </p:cNvSpPr>
                <p:nvPr/>
              </p:nvSpPr>
              <p:spPr bwMode="auto">
                <a:xfrm>
                  <a:off x="7019942" y="10971204"/>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3" name="Freeform 74">
                  <a:extLst>
                    <a:ext uri="{FF2B5EF4-FFF2-40B4-BE49-F238E27FC236}">
                      <a16:creationId xmlns:a16="http://schemas.microsoft.com/office/drawing/2014/main" id="{BF3DB4EC-BA97-0EB8-7A1B-65CE734B6314}"/>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grpSp>
            <p:nvGrpSpPr>
              <p:cNvPr id="42" name="Group 41">
                <a:extLst>
                  <a:ext uri="{FF2B5EF4-FFF2-40B4-BE49-F238E27FC236}">
                    <a16:creationId xmlns:a16="http://schemas.microsoft.com/office/drawing/2014/main" id="{1ACB700B-B24A-233A-6EA0-41E55055B25E}"/>
                  </a:ext>
                </a:extLst>
              </p:cNvPr>
              <p:cNvGrpSpPr/>
              <p:nvPr/>
            </p:nvGrpSpPr>
            <p:grpSpPr>
              <a:xfrm>
                <a:off x="8564923" y="5903799"/>
                <a:ext cx="1255906" cy="1373475"/>
                <a:chOff x="16105164" y="3740149"/>
                <a:chExt cx="1441447" cy="1576389"/>
              </a:xfrm>
              <a:solidFill>
                <a:schemeClr val="tx1"/>
              </a:solidFill>
            </p:grpSpPr>
            <p:sp>
              <p:nvSpPr>
                <p:cNvPr id="54" name="Freeform 78">
                  <a:extLst>
                    <a:ext uri="{FF2B5EF4-FFF2-40B4-BE49-F238E27FC236}">
                      <a16:creationId xmlns:a16="http://schemas.microsoft.com/office/drawing/2014/main" id="{B29C7775-87B0-CBA5-DC8D-0E76D0FCCF70}"/>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5" name="Freeform 79">
                  <a:extLst>
                    <a:ext uri="{FF2B5EF4-FFF2-40B4-BE49-F238E27FC236}">
                      <a16:creationId xmlns:a16="http://schemas.microsoft.com/office/drawing/2014/main" id="{EC4414F9-2EE6-3544-6A6A-2161D792E114}"/>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6" name="Freeform 80">
                  <a:extLst>
                    <a:ext uri="{FF2B5EF4-FFF2-40B4-BE49-F238E27FC236}">
                      <a16:creationId xmlns:a16="http://schemas.microsoft.com/office/drawing/2014/main" id="{B4D20FE9-65E2-5913-1840-C1E1221628EA}"/>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7" name="Freeform 81">
                  <a:extLst>
                    <a:ext uri="{FF2B5EF4-FFF2-40B4-BE49-F238E27FC236}">
                      <a16:creationId xmlns:a16="http://schemas.microsoft.com/office/drawing/2014/main" id="{8EE348BC-3EE9-BE76-6052-F001BB14935B}"/>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8" name="Freeform 82">
                  <a:extLst>
                    <a:ext uri="{FF2B5EF4-FFF2-40B4-BE49-F238E27FC236}">
                      <a16:creationId xmlns:a16="http://schemas.microsoft.com/office/drawing/2014/main" id="{A4C8D7E1-DD1A-6963-50FB-4D6D28240B3D}"/>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9" name="Freeform 83">
                  <a:extLst>
                    <a:ext uri="{FF2B5EF4-FFF2-40B4-BE49-F238E27FC236}">
                      <a16:creationId xmlns:a16="http://schemas.microsoft.com/office/drawing/2014/main" id="{9CAE2386-BC14-1AB2-86D3-CFD546E632BF}"/>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0" name="Freeform 84">
                  <a:extLst>
                    <a:ext uri="{FF2B5EF4-FFF2-40B4-BE49-F238E27FC236}">
                      <a16:creationId xmlns:a16="http://schemas.microsoft.com/office/drawing/2014/main" id="{0869DEA3-B5DF-0844-8FDC-AA488C6C3432}"/>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1" name="Freeform 85">
                  <a:extLst>
                    <a:ext uri="{FF2B5EF4-FFF2-40B4-BE49-F238E27FC236}">
                      <a16:creationId xmlns:a16="http://schemas.microsoft.com/office/drawing/2014/main" id="{159883B5-1339-AA63-504C-77B332C3040A}"/>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2" name="Freeform 86">
                  <a:extLst>
                    <a:ext uri="{FF2B5EF4-FFF2-40B4-BE49-F238E27FC236}">
                      <a16:creationId xmlns:a16="http://schemas.microsoft.com/office/drawing/2014/main" id="{4AC10218-B743-0503-7B73-F40F74477413}"/>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3" name="Freeform 87">
                  <a:extLst>
                    <a:ext uri="{FF2B5EF4-FFF2-40B4-BE49-F238E27FC236}">
                      <a16:creationId xmlns:a16="http://schemas.microsoft.com/office/drawing/2014/main" id="{7914C30E-BC6E-8834-CDD9-8F058E28531B}"/>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grpSp>
            <p:nvGrpSpPr>
              <p:cNvPr id="43" name="Group 42">
                <a:extLst>
                  <a:ext uri="{FF2B5EF4-FFF2-40B4-BE49-F238E27FC236}">
                    <a16:creationId xmlns:a16="http://schemas.microsoft.com/office/drawing/2014/main" id="{509D729A-2769-6CA8-766B-7A90A0CE3C0D}"/>
                  </a:ext>
                </a:extLst>
              </p:cNvPr>
              <p:cNvGrpSpPr/>
              <p:nvPr/>
            </p:nvGrpSpPr>
            <p:grpSpPr>
              <a:xfrm>
                <a:off x="3008512" y="6360956"/>
                <a:ext cx="1600639" cy="1045765"/>
                <a:chOff x="6226174" y="12031624"/>
                <a:chExt cx="1589088" cy="1038216"/>
              </a:xfrm>
              <a:solidFill>
                <a:schemeClr val="tx1"/>
              </a:solidFill>
            </p:grpSpPr>
            <p:sp>
              <p:nvSpPr>
                <p:cNvPr id="48" name="Freeform 104">
                  <a:extLst>
                    <a:ext uri="{FF2B5EF4-FFF2-40B4-BE49-F238E27FC236}">
                      <a16:creationId xmlns:a16="http://schemas.microsoft.com/office/drawing/2014/main" id="{5E5C160F-56E5-6601-1680-EB596E0EA343}"/>
                    </a:ext>
                  </a:extLst>
                </p:cNvPr>
                <p:cNvSpPr>
                  <a:spLocks noEditPoints="1"/>
                </p:cNvSpPr>
                <p:nvPr/>
              </p:nvSpPr>
              <p:spPr bwMode="auto">
                <a:xfrm>
                  <a:off x="6226174" y="12798379"/>
                  <a:ext cx="1589088" cy="271461"/>
                </a:xfrm>
                <a:custGeom>
                  <a:avLst/>
                  <a:gdLst>
                    <a:gd name="T0" fmla="*/ 1225 w 1453"/>
                    <a:gd name="T1" fmla="*/ 249 h 249"/>
                    <a:gd name="T2" fmla="*/ 228 w 1453"/>
                    <a:gd name="T3" fmla="*/ 249 h 249"/>
                    <a:gd name="T4" fmla="*/ 0 w 1453"/>
                    <a:gd name="T5" fmla="*/ 20 h 249"/>
                    <a:gd name="T6" fmla="*/ 21 w 1453"/>
                    <a:gd name="T7" fmla="*/ 0 h 249"/>
                    <a:gd name="T8" fmla="*/ 607 w 1453"/>
                    <a:gd name="T9" fmla="*/ 0 h 249"/>
                    <a:gd name="T10" fmla="*/ 607 w 1453"/>
                    <a:gd name="T11" fmla="*/ 41 h 249"/>
                    <a:gd name="T12" fmla="*/ 43 w 1453"/>
                    <a:gd name="T13" fmla="*/ 41 h 249"/>
                    <a:gd name="T14" fmla="*/ 228 w 1453"/>
                    <a:gd name="T15" fmla="*/ 207 h 249"/>
                    <a:gd name="T16" fmla="*/ 1225 w 1453"/>
                    <a:gd name="T17" fmla="*/ 207 h 249"/>
                    <a:gd name="T18" fmla="*/ 1410 w 1453"/>
                    <a:gd name="T19" fmla="*/ 41 h 249"/>
                    <a:gd name="T20" fmla="*/ 846 w 1453"/>
                    <a:gd name="T21" fmla="*/ 41 h 249"/>
                    <a:gd name="T22" fmla="*/ 846 w 1453"/>
                    <a:gd name="T23" fmla="*/ 0 h 249"/>
                    <a:gd name="T24" fmla="*/ 1432 w 1453"/>
                    <a:gd name="T25" fmla="*/ 0 h 249"/>
                    <a:gd name="T26" fmla="*/ 1453 w 1453"/>
                    <a:gd name="T27" fmla="*/ 20 h 249"/>
                    <a:gd name="T28" fmla="*/ 1225 w 1453"/>
                    <a:gd name="T29" fmla="*/ 249 h 249"/>
                    <a:gd name="T30" fmla="*/ 1225 w 1453"/>
                    <a:gd name="T31" fmla="*/ 249 h 249"/>
                    <a:gd name="T32" fmla="*/ 1225 w 1453"/>
                    <a:gd name="T3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3" h="249">
                      <a:moveTo>
                        <a:pt x="1225" y="249"/>
                      </a:moveTo>
                      <a:cubicBezTo>
                        <a:pt x="228" y="249"/>
                        <a:pt x="228" y="249"/>
                        <a:pt x="228" y="249"/>
                      </a:cubicBezTo>
                      <a:cubicBezTo>
                        <a:pt x="102" y="249"/>
                        <a:pt x="0" y="147"/>
                        <a:pt x="0" y="20"/>
                      </a:cubicBezTo>
                      <a:cubicBezTo>
                        <a:pt x="0" y="9"/>
                        <a:pt x="9" y="0"/>
                        <a:pt x="21" y="0"/>
                      </a:cubicBezTo>
                      <a:cubicBezTo>
                        <a:pt x="607" y="0"/>
                        <a:pt x="607" y="0"/>
                        <a:pt x="607" y="0"/>
                      </a:cubicBezTo>
                      <a:cubicBezTo>
                        <a:pt x="635" y="0"/>
                        <a:pt x="635" y="41"/>
                        <a:pt x="607" y="41"/>
                      </a:cubicBezTo>
                      <a:cubicBezTo>
                        <a:pt x="43" y="41"/>
                        <a:pt x="43" y="41"/>
                        <a:pt x="43" y="41"/>
                      </a:cubicBezTo>
                      <a:cubicBezTo>
                        <a:pt x="53" y="136"/>
                        <a:pt x="133" y="207"/>
                        <a:pt x="228" y="207"/>
                      </a:cubicBezTo>
                      <a:cubicBezTo>
                        <a:pt x="1225" y="207"/>
                        <a:pt x="1225" y="207"/>
                        <a:pt x="1225" y="207"/>
                      </a:cubicBezTo>
                      <a:cubicBezTo>
                        <a:pt x="1320" y="207"/>
                        <a:pt x="1400" y="136"/>
                        <a:pt x="1410" y="41"/>
                      </a:cubicBezTo>
                      <a:cubicBezTo>
                        <a:pt x="846" y="41"/>
                        <a:pt x="846" y="41"/>
                        <a:pt x="846" y="41"/>
                      </a:cubicBezTo>
                      <a:cubicBezTo>
                        <a:pt x="818" y="41"/>
                        <a:pt x="818" y="0"/>
                        <a:pt x="846" y="0"/>
                      </a:cubicBezTo>
                      <a:cubicBezTo>
                        <a:pt x="1432" y="0"/>
                        <a:pt x="1432" y="0"/>
                        <a:pt x="1432" y="0"/>
                      </a:cubicBezTo>
                      <a:cubicBezTo>
                        <a:pt x="1444" y="0"/>
                        <a:pt x="1453" y="9"/>
                        <a:pt x="1453" y="20"/>
                      </a:cubicBezTo>
                      <a:cubicBezTo>
                        <a:pt x="1453" y="147"/>
                        <a:pt x="1351" y="249"/>
                        <a:pt x="1225" y="249"/>
                      </a:cubicBezTo>
                      <a:close/>
                      <a:moveTo>
                        <a:pt x="1225" y="249"/>
                      </a:moveTo>
                      <a:cubicBezTo>
                        <a:pt x="1225" y="249"/>
                        <a:pt x="1225" y="249"/>
                        <a:pt x="1225" y="2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49" name="Freeform 105">
                  <a:extLst>
                    <a:ext uri="{FF2B5EF4-FFF2-40B4-BE49-F238E27FC236}">
                      <a16:creationId xmlns:a16="http://schemas.microsoft.com/office/drawing/2014/main" id="{B0536CCA-06A4-27DF-519A-54A7ACB277AA}"/>
                    </a:ext>
                  </a:extLst>
                </p:cNvPr>
                <p:cNvSpPr>
                  <a:spLocks noEditPoints="1"/>
                </p:cNvSpPr>
                <p:nvPr/>
              </p:nvSpPr>
              <p:spPr bwMode="auto">
                <a:xfrm>
                  <a:off x="6384925" y="12031624"/>
                  <a:ext cx="1271588" cy="811209"/>
                </a:xfrm>
                <a:custGeom>
                  <a:avLst/>
                  <a:gdLst>
                    <a:gd name="T0" fmla="*/ 1142 w 1163"/>
                    <a:gd name="T1" fmla="*/ 747 h 747"/>
                    <a:gd name="T2" fmla="*/ 701 w 1163"/>
                    <a:gd name="T3" fmla="*/ 747 h 747"/>
                    <a:gd name="T4" fmla="*/ 701 w 1163"/>
                    <a:gd name="T5" fmla="*/ 706 h 747"/>
                    <a:gd name="T6" fmla="*/ 1121 w 1163"/>
                    <a:gd name="T7" fmla="*/ 706 h 747"/>
                    <a:gd name="T8" fmla="*/ 1121 w 1163"/>
                    <a:gd name="T9" fmla="*/ 104 h 747"/>
                    <a:gd name="T10" fmla="*/ 1059 w 1163"/>
                    <a:gd name="T11" fmla="*/ 42 h 747"/>
                    <a:gd name="T12" fmla="*/ 104 w 1163"/>
                    <a:gd name="T13" fmla="*/ 42 h 747"/>
                    <a:gd name="T14" fmla="*/ 42 w 1163"/>
                    <a:gd name="T15" fmla="*/ 104 h 747"/>
                    <a:gd name="T16" fmla="*/ 42 w 1163"/>
                    <a:gd name="T17" fmla="*/ 706 h 747"/>
                    <a:gd name="T18" fmla="*/ 462 w 1163"/>
                    <a:gd name="T19" fmla="*/ 706 h 747"/>
                    <a:gd name="T20" fmla="*/ 462 w 1163"/>
                    <a:gd name="T21" fmla="*/ 747 h 747"/>
                    <a:gd name="T22" fmla="*/ 21 w 1163"/>
                    <a:gd name="T23" fmla="*/ 747 h 747"/>
                    <a:gd name="T24" fmla="*/ 0 w 1163"/>
                    <a:gd name="T25" fmla="*/ 726 h 747"/>
                    <a:gd name="T26" fmla="*/ 0 w 1163"/>
                    <a:gd name="T27" fmla="*/ 104 h 747"/>
                    <a:gd name="T28" fmla="*/ 104 w 1163"/>
                    <a:gd name="T29" fmla="*/ 0 h 747"/>
                    <a:gd name="T30" fmla="*/ 1059 w 1163"/>
                    <a:gd name="T31" fmla="*/ 0 h 747"/>
                    <a:gd name="T32" fmla="*/ 1163 w 1163"/>
                    <a:gd name="T33" fmla="*/ 104 h 747"/>
                    <a:gd name="T34" fmla="*/ 1163 w 1163"/>
                    <a:gd name="T35" fmla="*/ 726 h 747"/>
                    <a:gd name="T36" fmla="*/ 1142 w 1163"/>
                    <a:gd name="T37" fmla="*/ 747 h 747"/>
                    <a:gd name="T38" fmla="*/ 1142 w 1163"/>
                    <a:gd name="T39" fmla="*/ 747 h 747"/>
                    <a:gd name="T40" fmla="*/ 1142 w 1163"/>
                    <a:gd name="T4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3" h="747">
                      <a:moveTo>
                        <a:pt x="1142" y="747"/>
                      </a:moveTo>
                      <a:cubicBezTo>
                        <a:pt x="701" y="747"/>
                        <a:pt x="701" y="747"/>
                        <a:pt x="701" y="747"/>
                      </a:cubicBezTo>
                      <a:cubicBezTo>
                        <a:pt x="673" y="747"/>
                        <a:pt x="673" y="706"/>
                        <a:pt x="701" y="706"/>
                      </a:cubicBezTo>
                      <a:cubicBezTo>
                        <a:pt x="1121" y="706"/>
                        <a:pt x="1121" y="706"/>
                        <a:pt x="1121" y="706"/>
                      </a:cubicBezTo>
                      <a:cubicBezTo>
                        <a:pt x="1121" y="104"/>
                        <a:pt x="1121" y="104"/>
                        <a:pt x="1121" y="104"/>
                      </a:cubicBezTo>
                      <a:cubicBezTo>
                        <a:pt x="1121" y="69"/>
                        <a:pt x="1093" y="42"/>
                        <a:pt x="1059" y="42"/>
                      </a:cubicBezTo>
                      <a:cubicBezTo>
                        <a:pt x="104" y="42"/>
                        <a:pt x="104" y="42"/>
                        <a:pt x="104" y="42"/>
                      </a:cubicBezTo>
                      <a:cubicBezTo>
                        <a:pt x="70" y="42"/>
                        <a:pt x="42" y="69"/>
                        <a:pt x="42" y="104"/>
                      </a:cubicBezTo>
                      <a:cubicBezTo>
                        <a:pt x="42" y="706"/>
                        <a:pt x="42" y="706"/>
                        <a:pt x="42" y="706"/>
                      </a:cubicBezTo>
                      <a:cubicBezTo>
                        <a:pt x="462" y="706"/>
                        <a:pt x="462" y="706"/>
                        <a:pt x="462" y="706"/>
                      </a:cubicBezTo>
                      <a:cubicBezTo>
                        <a:pt x="490" y="706"/>
                        <a:pt x="490" y="747"/>
                        <a:pt x="462" y="747"/>
                      </a:cubicBezTo>
                      <a:cubicBezTo>
                        <a:pt x="21" y="747"/>
                        <a:pt x="21" y="747"/>
                        <a:pt x="21" y="747"/>
                      </a:cubicBezTo>
                      <a:cubicBezTo>
                        <a:pt x="10" y="747"/>
                        <a:pt x="0" y="738"/>
                        <a:pt x="0" y="726"/>
                      </a:cubicBezTo>
                      <a:cubicBezTo>
                        <a:pt x="0" y="104"/>
                        <a:pt x="0" y="104"/>
                        <a:pt x="0" y="104"/>
                      </a:cubicBezTo>
                      <a:cubicBezTo>
                        <a:pt x="0" y="46"/>
                        <a:pt x="47" y="0"/>
                        <a:pt x="104" y="0"/>
                      </a:cubicBezTo>
                      <a:cubicBezTo>
                        <a:pt x="1059" y="0"/>
                        <a:pt x="1059" y="0"/>
                        <a:pt x="1059" y="0"/>
                      </a:cubicBezTo>
                      <a:cubicBezTo>
                        <a:pt x="1116" y="0"/>
                        <a:pt x="1163" y="46"/>
                        <a:pt x="1163" y="104"/>
                      </a:cubicBezTo>
                      <a:cubicBezTo>
                        <a:pt x="1163" y="726"/>
                        <a:pt x="1163" y="726"/>
                        <a:pt x="1163" y="726"/>
                      </a:cubicBezTo>
                      <a:cubicBezTo>
                        <a:pt x="1163" y="738"/>
                        <a:pt x="1153" y="747"/>
                        <a:pt x="1142" y="747"/>
                      </a:cubicBezTo>
                      <a:close/>
                      <a:moveTo>
                        <a:pt x="1142" y="747"/>
                      </a:moveTo>
                      <a:cubicBezTo>
                        <a:pt x="1142" y="747"/>
                        <a:pt x="1142" y="747"/>
                        <a:pt x="1142" y="7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0" name="Freeform 106">
                  <a:extLst>
                    <a:ext uri="{FF2B5EF4-FFF2-40B4-BE49-F238E27FC236}">
                      <a16:creationId xmlns:a16="http://schemas.microsoft.com/office/drawing/2014/main" id="{8DCCD139-8202-7BDD-7651-A21BE7EBC27E}"/>
                    </a:ext>
                  </a:extLst>
                </p:cNvPr>
                <p:cNvSpPr>
                  <a:spLocks noEditPoints="1"/>
                </p:cNvSpPr>
                <p:nvPr/>
              </p:nvSpPr>
              <p:spPr bwMode="auto">
                <a:xfrm>
                  <a:off x="6861175" y="12787281"/>
                  <a:ext cx="320675" cy="141287"/>
                </a:xfrm>
                <a:custGeom>
                  <a:avLst/>
                  <a:gdLst>
                    <a:gd name="T0" fmla="*/ 244 w 293"/>
                    <a:gd name="T1" fmla="*/ 130 h 130"/>
                    <a:gd name="T2" fmla="*/ 49 w 293"/>
                    <a:gd name="T3" fmla="*/ 130 h 130"/>
                    <a:gd name="T4" fmla="*/ 29 w 293"/>
                    <a:gd name="T5" fmla="*/ 115 h 130"/>
                    <a:gd name="T6" fmla="*/ 7 w 293"/>
                    <a:gd name="T7" fmla="*/ 37 h 130"/>
                    <a:gd name="T8" fmla="*/ 47 w 293"/>
                    <a:gd name="T9" fmla="*/ 26 h 130"/>
                    <a:gd name="T10" fmla="*/ 65 w 293"/>
                    <a:gd name="T11" fmla="*/ 89 h 130"/>
                    <a:gd name="T12" fmla="*/ 228 w 293"/>
                    <a:gd name="T13" fmla="*/ 89 h 130"/>
                    <a:gd name="T14" fmla="*/ 246 w 293"/>
                    <a:gd name="T15" fmla="*/ 26 h 130"/>
                    <a:gd name="T16" fmla="*/ 286 w 293"/>
                    <a:gd name="T17" fmla="*/ 37 h 130"/>
                    <a:gd name="T18" fmla="*/ 264 w 293"/>
                    <a:gd name="T19" fmla="*/ 115 h 130"/>
                    <a:gd name="T20" fmla="*/ 244 w 293"/>
                    <a:gd name="T21" fmla="*/ 130 h 130"/>
                    <a:gd name="T22" fmla="*/ 244 w 293"/>
                    <a:gd name="T23" fmla="*/ 130 h 130"/>
                    <a:gd name="T24" fmla="*/ 244 w 293"/>
                    <a:gd name="T2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130">
                      <a:moveTo>
                        <a:pt x="244" y="130"/>
                      </a:moveTo>
                      <a:cubicBezTo>
                        <a:pt x="49" y="130"/>
                        <a:pt x="49" y="130"/>
                        <a:pt x="49" y="130"/>
                      </a:cubicBezTo>
                      <a:cubicBezTo>
                        <a:pt x="40" y="130"/>
                        <a:pt x="31" y="124"/>
                        <a:pt x="29" y="115"/>
                      </a:cubicBezTo>
                      <a:cubicBezTo>
                        <a:pt x="7" y="37"/>
                        <a:pt x="7" y="37"/>
                        <a:pt x="7" y="37"/>
                      </a:cubicBezTo>
                      <a:cubicBezTo>
                        <a:pt x="0" y="11"/>
                        <a:pt x="39" y="0"/>
                        <a:pt x="47" y="26"/>
                      </a:cubicBezTo>
                      <a:cubicBezTo>
                        <a:pt x="65" y="89"/>
                        <a:pt x="65" y="89"/>
                        <a:pt x="65" y="89"/>
                      </a:cubicBezTo>
                      <a:cubicBezTo>
                        <a:pt x="228" y="89"/>
                        <a:pt x="228" y="89"/>
                        <a:pt x="228" y="89"/>
                      </a:cubicBezTo>
                      <a:cubicBezTo>
                        <a:pt x="246" y="26"/>
                        <a:pt x="246" y="26"/>
                        <a:pt x="246" y="26"/>
                      </a:cubicBezTo>
                      <a:cubicBezTo>
                        <a:pt x="254" y="0"/>
                        <a:pt x="293" y="11"/>
                        <a:pt x="286" y="37"/>
                      </a:cubicBezTo>
                      <a:cubicBezTo>
                        <a:pt x="264" y="115"/>
                        <a:pt x="264" y="115"/>
                        <a:pt x="264" y="115"/>
                      </a:cubicBezTo>
                      <a:cubicBezTo>
                        <a:pt x="262" y="124"/>
                        <a:pt x="253" y="130"/>
                        <a:pt x="244" y="130"/>
                      </a:cubicBezTo>
                      <a:close/>
                      <a:moveTo>
                        <a:pt x="244" y="130"/>
                      </a:moveTo>
                      <a:cubicBezTo>
                        <a:pt x="244" y="130"/>
                        <a:pt x="244" y="130"/>
                        <a:pt x="244"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1" name="Freeform 107">
                  <a:extLst>
                    <a:ext uri="{FF2B5EF4-FFF2-40B4-BE49-F238E27FC236}">
                      <a16:creationId xmlns:a16="http://schemas.microsoft.com/office/drawing/2014/main" id="{C4758859-CC80-5EBB-0DE0-5B8125AD7548}"/>
                    </a:ext>
                  </a:extLst>
                </p:cNvPr>
                <p:cNvSpPr>
                  <a:spLocks noEditPoints="1"/>
                </p:cNvSpPr>
                <p:nvPr/>
              </p:nvSpPr>
              <p:spPr bwMode="auto">
                <a:xfrm>
                  <a:off x="6581771" y="12231656"/>
                  <a:ext cx="617538" cy="44450"/>
                </a:xfrm>
                <a:custGeom>
                  <a:avLst/>
                  <a:gdLst>
                    <a:gd name="T0" fmla="*/ 536 w 564"/>
                    <a:gd name="T1" fmla="*/ 41 h 41"/>
                    <a:gd name="T2" fmla="*/ 28 w 564"/>
                    <a:gd name="T3" fmla="*/ 41 h 41"/>
                    <a:gd name="T4" fmla="*/ 28 w 564"/>
                    <a:gd name="T5" fmla="*/ 0 h 41"/>
                    <a:gd name="T6" fmla="*/ 536 w 564"/>
                    <a:gd name="T7" fmla="*/ 0 h 41"/>
                    <a:gd name="T8" fmla="*/ 536 w 564"/>
                    <a:gd name="T9" fmla="*/ 41 h 41"/>
                    <a:gd name="T10" fmla="*/ 536 w 564"/>
                    <a:gd name="T11" fmla="*/ 41 h 41"/>
                    <a:gd name="T12" fmla="*/ 536 w 564"/>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564" h="41">
                      <a:moveTo>
                        <a:pt x="536" y="41"/>
                      </a:moveTo>
                      <a:cubicBezTo>
                        <a:pt x="28" y="41"/>
                        <a:pt x="28" y="41"/>
                        <a:pt x="28" y="41"/>
                      </a:cubicBezTo>
                      <a:cubicBezTo>
                        <a:pt x="0" y="41"/>
                        <a:pt x="0" y="0"/>
                        <a:pt x="28" y="0"/>
                      </a:cubicBezTo>
                      <a:cubicBezTo>
                        <a:pt x="536" y="0"/>
                        <a:pt x="536" y="0"/>
                        <a:pt x="536" y="0"/>
                      </a:cubicBezTo>
                      <a:cubicBezTo>
                        <a:pt x="564" y="0"/>
                        <a:pt x="564" y="41"/>
                        <a:pt x="536" y="41"/>
                      </a:cubicBezTo>
                      <a:close/>
                      <a:moveTo>
                        <a:pt x="536" y="41"/>
                      </a:moveTo>
                      <a:cubicBezTo>
                        <a:pt x="536" y="41"/>
                        <a:pt x="536" y="41"/>
                        <a:pt x="536"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2" name="Freeform 108">
                  <a:extLst>
                    <a:ext uri="{FF2B5EF4-FFF2-40B4-BE49-F238E27FC236}">
                      <a16:creationId xmlns:a16="http://schemas.microsoft.com/office/drawing/2014/main" id="{84F4486E-B439-5098-DD50-C7F80F29F609}"/>
                    </a:ext>
                  </a:extLst>
                </p:cNvPr>
                <p:cNvSpPr>
                  <a:spLocks noEditPoints="1"/>
                </p:cNvSpPr>
                <p:nvPr/>
              </p:nvSpPr>
              <p:spPr bwMode="auto">
                <a:xfrm>
                  <a:off x="6581773" y="12415801"/>
                  <a:ext cx="877887" cy="44450"/>
                </a:xfrm>
                <a:custGeom>
                  <a:avLst/>
                  <a:gdLst>
                    <a:gd name="T0" fmla="*/ 775 w 803"/>
                    <a:gd name="T1" fmla="*/ 41 h 41"/>
                    <a:gd name="T2" fmla="*/ 28 w 803"/>
                    <a:gd name="T3" fmla="*/ 41 h 41"/>
                    <a:gd name="T4" fmla="*/ 28 w 803"/>
                    <a:gd name="T5" fmla="*/ 0 h 41"/>
                    <a:gd name="T6" fmla="*/ 775 w 803"/>
                    <a:gd name="T7" fmla="*/ 0 h 41"/>
                    <a:gd name="T8" fmla="*/ 775 w 803"/>
                    <a:gd name="T9" fmla="*/ 41 h 41"/>
                    <a:gd name="T10" fmla="*/ 775 w 803"/>
                    <a:gd name="T11" fmla="*/ 41 h 41"/>
                    <a:gd name="T12" fmla="*/ 775 w 803"/>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803" h="41">
                      <a:moveTo>
                        <a:pt x="775" y="41"/>
                      </a:moveTo>
                      <a:cubicBezTo>
                        <a:pt x="28" y="41"/>
                        <a:pt x="28" y="41"/>
                        <a:pt x="28" y="41"/>
                      </a:cubicBezTo>
                      <a:cubicBezTo>
                        <a:pt x="0" y="41"/>
                        <a:pt x="0" y="0"/>
                        <a:pt x="28" y="0"/>
                      </a:cubicBezTo>
                      <a:cubicBezTo>
                        <a:pt x="775" y="0"/>
                        <a:pt x="775" y="0"/>
                        <a:pt x="775" y="0"/>
                      </a:cubicBezTo>
                      <a:cubicBezTo>
                        <a:pt x="803" y="0"/>
                        <a:pt x="803" y="41"/>
                        <a:pt x="775" y="41"/>
                      </a:cubicBezTo>
                      <a:close/>
                      <a:moveTo>
                        <a:pt x="775" y="41"/>
                      </a:moveTo>
                      <a:cubicBezTo>
                        <a:pt x="775" y="41"/>
                        <a:pt x="775" y="41"/>
                        <a:pt x="775"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3" name="Freeform 109">
                  <a:extLst>
                    <a:ext uri="{FF2B5EF4-FFF2-40B4-BE49-F238E27FC236}">
                      <a16:creationId xmlns:a16="http://schemas.microsoft.com/office/drawing/2014/main" id="{0AC9FEC3-A7FD-C3EE-0BB3-6E0ED7C4135C}"/>
                    </a:ext>
                  </a:extLst>
                </p:cNvPr>
                <p:cNvSpPr>
                  <a:spLocks noEditPoints="1"/>
                </p:cNvSpPr>
                <p:nvPr/>
              </p:nvSpPr>
              <p:spPr bwMode="auto">
                <a:xfrm>
                  <a:off x="6581776" y="12598400"/>
                  <a:ext cx="877887" cy="46037"/>
                </a:xfrm>
                <a:custGeom>
                  <a:avLst/>
                  <a:gdLst>
                    <a:gd name="T0" fmla="*/ 775 w 803"/>
                    <a:gd name="T1" fmla="*/ 42 h 42"/>
                    <a:gd name="T2" fmla="*/ 28 w 803"/>
                    <a:gd name="T3" fmla="*/ 42 h 42"/>
                    <a:gd name="T4" fmla="*/ 28 w 803"/>
                    <a:gd name="T5" fmla="*/ 0 h 42"/>
                    <a:gd name="T6" fmla="*/ 775 w 803"/>
                    <a:gd name="T7" fmla="*/ 0 h 42"/>
                    <a:gd name="T8" fmla="*/ 775 w 803"/>
                    <a:gd name="T9" fmla="*/ 42 h 42"/>
                    <a:gd name="T10" fmla="*/ 775 w 803"/>
                    <a:gd name="T11" fmla="*/ 42 h 42"/>
                    <a:gd name="T12" fmla="*/ 775 w 80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03" h="42">
                      <a:moveTo>
                        <a:pt x="775" y="42"/>
                      </a:moveTo>
                      <a:cubicBezTo>
                        <a:pt x="28" y="42"/>
                        <a:pt x="28" y="42"/>
                        <a:pt x="28" y="42"/>
                      </a:cubicBezTo>
                      <a:cubicBezTo>
                        <a:pt x="0" y="42"/>
                        <a:pt x="0" y="0"/>
                        <a:pt x="28" y="0"/>
                      </a:cubicBezTo>
                      <a:cubicBezTo>
                        <a:pt x="775" y="0"/>
                        <a:pt x="775" y="0"/>
                        <a:pt x="775" y="0"/>
                      </a:cubicBezTo>
                      <a:cubicBezTo>
                        <a:pt x="803" y="0"/>
                        <a:pt x="803" y="42"/>
                        <a:pt x="775" y="42"/>
                      </a:cubicBezTo>
                      <a:close/>
                      <a:moveTo>
                        <a:pt x="775" y="42"/>
                      </a:moveTo>
                      <a:cubicBezTo>
                        <a:pt x="775" y="42"/>
                        <a:pt x="775" y="42"/>
                        <a:pt x="775"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sp>
            <p:nvSpPr>
              <p:cNvPr id="44" name="TextBox 43">
                <a:extLst>
                  <a:ext uri="{FF2B5EF4-FFF2-40B4-BE49-F238E27FC236}">
                    <a16:creationId xmlns:a16="http://schemas.microsoft.com/office/drawing/2014/main" id="{E2917685-A8B6-A3CA-CBB8-A33E43AA4304}"/>
                  </a:ext>
                </a:extLst>
              </p:cNvPr>
              <p:cNvSpPr txBox="1"/>
              <p:nvPr/>
            </p:nvSpPr>
            <p:spPr>
              <a:xfrm>
                <a:off x="2072819" y="38861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3600" spc="600" baseline="30000" dirty="0">
                    <a:solidFill>
                      <a:srgbClr val="1D3347"/>
                    </a:solidFill>
                    <a:latin typeface="Shabnam" panose="020B0603030804020204" pitchFamily="34" charset="-78"/>
                    <a:ea typeface="Roboto Cn" pitchFamily="2" charset="0"/>
                    <a:cs typeface="Shabnam" panose="020B0603030804020204" pitchFamily="34" charset="-78"/>
                  </a:rPr>
                  <a:t>2014</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sp>
            <p:nvSpPr>
              <p:cNvPr id="45" name="TextBox 44">
                <a:extLst>
                  <a:ext uri="{FF2B5EF4-FFF2-40B4-BE49-F238E27FC236}">
                    <a16:creationId xmlns:a16="http://schemas.microsoft.com/office/drawing/2014/main" id="{70AFF3BD-35BD-1CFA-C2FD-87A95272798C}"/>
                  </a:ext>
                </a:extLst>
              </p:cNvPr>
              <p:cNvSpPr txBox="1"/>
              <p:nvPr/>
            </p:nvSpPr>
            <p:spPr>
              <a:xfrm>
                <a:off x="13134110" y="38861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3600" spc="600" baseline="30000" dirty="0">
                    <a:solidFill>
                      <a:srgbClr val="1D3347"/>
                    </a:solidFill>
                    <a:latin typeface="Shabnam" panose="020B0603030804020204" pitchFamily="34" charset="-78"/>
                    <a:ea typeface="Roboto Cn" pitchFamily="2" charset="0"/>
                    <a:cs typeface="Shabnam" panose="020B0603030804020204" pitchFamily="34" charset="-78"/>
                  </a:rPr>
                  <a:t>2019</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sp>
            <p:nvSpPr>
              <p:cNvPr id="46" name="TextBox 45">
                <a:extLst>
                  <a:ext uri="{FF2B5EF4-FFF2-40B4-BE49-F238E27FC236}">
                    <a16:creationId xmlns:a16="http://schemas.microsoft.com/office/drawing/2014/main" id="{7C087845-B40B-C39E-D441-BC366D7810DE}"/>
                  </a:ext>
                </a:extLst>
              </p:cNvPr>
              <p:cNvSpPr txBox="1"/>
              <p:nvPr/>
            </p:nvSpPr>
            <p:spPr>
              <a:xfrm>
                <a:off x="7507387" y="89915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3600" spc="600" baseline="30000" dirty="0">
                    <a:solidFill>
                      <a:srgbClr val="1D3347"/>
                    </a:solidFill>
                    <a:latin typeface="Shabnam" panose="020B0603030804020204" pitchFamily="34" charset="-78"/>
                    <a:ea typeface="Roboto Cn" pitchFamily="2" charset="0"/>
                    <a:cs typeface="Shabnam" panose="020B0603030804020204" pitchFamily="34" charset="-78"/>
                  </a:rPr>
                  <a:t>2017</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sp>
            <p:nvSpPr>
              <p:cNvPr id="47" name="TextBox 46">
                <a:extLst>
                  <a:ext uri="{FF2B5EF4-FFF2-40B4-BE49-F238E27FC236}">
                    <a16:creationId xmlns:a16="http://schemas.microsoft.com/office/drawing/2014/main" id="{5ABC4B18-AC97-0B76-A9A5-6D5E0F37F822}"/>
                  </a:ext>
                </a:extLst>
              </p:cNvPr>
              <p:cNvSpPr txBox="1"/>
              <p:nvPr/>
            </p:nvSpPr>
            <p:spPr>
              <a:xfrm>
                <a:off x="18568679" y="89915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3600" spc="600" baseline="30000" dirty="0">
                    <a:solidFill>
                      <a:srgbClr val="1D3347"/>
                    </a:solidFill>
                    <a:latin typeface="Shabnam" panose="020B0603030804020204" pitchFamily="34" charset="-78"/>
                    <a:ea typeface="Roboto Cn" pitchFamily="2" charset="0"/>
                    <a:cs typeface="Shabnam" panose="020B0603030804020204" pitchFamily="34" charset="-78"/>
                  </a:rPr>
                  <a:t>2021</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grpSp>
        <p:sp>
          <p:nvSpPr>
            <p:cNvPr id="12" name="TextBox 11">
              <a:extLst>
                <a:ext uri="{FF2B5EF4-FFF2-40B4-BE49-F238E27FC236}">
                  <a16:creationId xmlns:a16="http://schemas.microsoft.com/office/drawing/2014/main" id="{A18DB5F6-E47E-E906-BDAF-F2EF13D936AE}"/>
                </a:ext>
              </a:extLst>
            </p:cNvPr>
            <p:cNvSpPr txBox="1"/>
            <p:nvPr/>
          </p:nvSpPr>
          <p:spPr>
            <a:xfrm>
              <a:off x="4976248" y="2653359"/>
              <a:ext cx="1485261" cy="826958"/>
            </a:xfrm>
            <a:prstGeom prst="rect">
              <a:avLst/>
            </a:prstGeom>
            <a:noFill/>
          </p:spPr>
          <p:txBody>
            <a:bodyPr wrap="square">
              <a:spAutoFit/>
            </a:bodyPr>
            <a:lstStyle/>
            <a:p>
              <a:pPr algn="ct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sp>
          <p:nvSpPr>
            <p:cNvPr id="33" name="TextBox 32">
              <a:extLst>
                <a:ext uri="{FF2B5EF4-FFF2-40B4-BE49-F238E27FC236}">
                  <a16:creationId xmlns:a16="http://schemas.microsoft.com/office/drawing/2014/main" id="{4B46615A-1B3F-7BB5-CFD9-AE47BB08DFAC}"/>
                </a:ext>
              </a:extLst>
            </p:cNvPr>
            <p:cNvSpPr txBox="1"/>
            <p:nvPr/>
          </p:nvSpPr>
          <p:spPr>
            <a:xfrm>
              <a:off x="3234858" y="4812500"/>
              <a:ext cx="1485261" cy="826958"/>
            </a:xfrm>
            <a:prstGeom prst="rect">
              <a:avLst/>
            </a:prstGeom>
            <a:noFill/>
          </p:spPr>
          <p:txBody>
            <a:bodyPr wrap="square">
              <a:spAutoFit/>
            </a:bodyPr>
            <a:lstStyle/>
            <a:p>
              <a:pPr algn="ct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sp>
          <p:nvSpPr>
            <p:cNvPr id="84" name="TextBox 83">
              <a:extLst>
                <a:ext uri="{FF2B5EF4-FFF2-40B4-BE49-F238E27FC236}">
                  <a16:creationId xmlns:a16="http://schemas.microsoft.com/office/drawing/2014/main" id="{110973D0-4D66-E8F3-9AD8-A0860F77F33B}"/>
                </a:ext>
              </a:extLst>
            </p:cNvPr>
            <p:cNvSpPr txBox="1"/>
            <p:nvPr/>
          </p:nvSpPr>
          <p:spPr>
            <a:xfrm>
              <a:off x="8524452" y="2657672"/>
              <a:ext cx="1485261" cy="826958"/>
            </a:xfrm>
            <a:prstGeom prst="rect">
              <a:avLst/>
            </a:prstGeom>
            <a:noFill/>
          </p:spPr>
          <p:txBody>
            <a:bodyPr wrap="square">
              <a:spAutoFit/>
            </a:bodyPr>
            <a:lstStyle/>
            <a:p>
              <a:pPr algn="ct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sp>
          <p:nvSpPr>
            <p:cNvPr id="85" name="TextBox 84">
              <a:extLst>
                <a:ext uri="{FF2B5EF4-FFF2-40B4-BE49-F238E27FC236}">
                  <a16:creationId xmlns:a16="http://schemas.microsoft.com/office/drawing/2014/main" id="{99186B6E-9F9C-2C97-39E6-3C9673EE9BDA}"/>
                </a:ext>
              </a:extLst>
            </p:cNvPr>
            <p:cNvSpPr txBox="1"/>
            <p:nvPr/>
          </p:nvSpPr>
          <p:spPr>
            <a:xfrm>
              <a:off x="6783062" y="4816813"/>
              <a:ext cx="1485261" cy="826958"/>
            </a:xfrm>
            <a:prstGeom prst="rect">
              <a:avLst/>
            </a:prstGeom>
            <a:noFill/>
          </p:spPr>
          <p:txBody>
            <a:bodyPr wrap="square">
              <a:spAutoFit/>
            </a:bodyPr>
            <a:lstStyle/>
            <a:p>
              <a:pPr algn="ctr">
                <a:lnSpc>
                  <a:spcPct val="150000"/>
                </a:lnSpc>
              </a:pPr>
              <a:r>
                <a:rPr lang="en-US" sz="11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100" dirty="0">
                <a:solidFill>
                  <a:schemeClr val="bg1"/>
                </a:solidFill>
              </a:endParaRPr>
            </a:p>
          </p:txBody>
        </p:sp>
      </p:grpSp>
    </p:spTree>
    <p:extLst>
      <p:ext uri="{BB962C8B-B14F-4D97-AF65-F5344CB8AC3E}">
        <p14:creationId xmlns:p14="http://schemas.microsoft.com/office/powerpoint/2010/main" val="2601425672"/>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750" fill="hold"/>
                                        <p:tgtEl>
                                          <p:spTgt spid="86"/>
                                        </p:tgtEl>
                                        <p:attrNameLst>
                                          <p:attrName>ppt_w</p:attrName>
                                        </p:attrNameLst>
                                      </p:cBhvr>
                                      <p:tavLst>
                                        <p:tav tm="0">
                                          <p:val>
                                            <p:fltVal val="0"/>
                                          </p:val>
                                        </p:tav>
                                        <p:tav tm="100000">
                                          <p:val>
                                            <p:strVal val="#ppt_w"/>
                                          </p:val>
                                        </p:tav>
                                      </p:tavLst>
                                    </p:anim>
                                    <p:anim calcmode="lin" valueType="num">
                                      <p:cBhvr>
                                        <p:cTn id="12" dur="750" fill="hold"/>
                                        <p:tgtEl>
                                          <p:spTgt spid="86"/>
                                        </p:tgtEl>
                                        <p:attrNameLst>
                                          <p:attrName>ppt_h</p:attrName>
                                        </p:attrNameLst>
                                      </p:cBhvr>
                                      <p:tavLst>
                                        <p:tav tm="0">
                                          <p:val>
                                            <p:fltVal val="0"/>
                                          </p:val>
                                        </p:tav>
                                        <p:tav tm="100000">
                                          <p:val>
                                            <p:strVal val="#ppt_h"/>
                                          </p:val>
                                        </p:tav>
                                      </p:tavLst>
                                    </p:anim>
                                    <p:animEffect transition="in" filter="fade">
                                      <p:cBhvr>
                                        <p:cTn id="13"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hlinkClick r:id="" action="ppaction://hlinkshowjump?jump=firstslide"/>
            <a:extLst>
              <a:ext uri="{FF2B5EF4-FFF2-40B4-BE49-F238E27FC236}">
                <a16:creationId xmlns:a16="http://schemas.microsoft.com/office/drawing/2014/main" id="{95942A0B-B1DE-80CE-9BAB-34905C99E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0A74D22E-82F5-AC57-5B51-2698681AFE2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A7310D4B-4D09-9407-BA11-4341E32CD17A}"/>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AFF301BA-1609-6428-CBE3-73DBF3BDC1F6}"/>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B6AFCA6B-325B-F82B-6A98-18E3861AB06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BCCD670E-7CFB-0038-F8BA-343C16D5BBA5}"/>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B4CF0296-E008-150A-C5C2-89931D1347CB}"/>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7EF2F54B-8EB6-595D-7EEE-DFE036D5BF20}"/>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E15153B5-DF8E-5B67-FFC9-0AD8A3F2E2B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A9AEA4E1-D2F7-F685-F2F2-8D87A036B45A}"/>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2EB8145F-99C8-1277-B18B-8712D2D8399C}"/>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787B85F7-3817-FE8D-79DB-DBB1042345B7}"/>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21C3E6CD-899F-A124-A91C-0A2A61CCD732}"/>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9F7361AB-5B52-F9F3-3410-055F0DF02DE0}"/>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8C0AB53-93DB-DDDC-A6BC-4D2F48C0735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A06EF5C8-F775-2557-BF31-1E1F2102F438}"/>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273174AE-B7FC-D22A-FA07-CFBC63B13B5B}"/>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C34B1DC6-6CFB-EDB7-A81A-DF1A9E52EC3D}"/>
              </a:ext>
            </a:extLst>
          </p:cNvPr>
          <p:cNvPicPr>
            <a:picLocks noChangeAspect="1"/>
          </p:cNvPicPr>
          <p:nvPr/>
        </p:nvPicPr>
        <p:blipFill>
          <a:blip r:embed="rId6"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3" name="Picture 22">
            <a:extLst>
              <a:ext uri="{FF2B5EF4-FFF2-40B4-BE49-F238E27FC236}">
                <a16:creationId xmlns:a16="http://schemas.microsoft.com/office/drawing/2014/main" id="{5F4D5D21-F782-CA86-268F-0425ED0C343A}"/>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B8555C21-2766-CCBD-3B95-3959FC509D7B}"/>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E8ECC4A9-E00D-EB21-D4DB-571C77A6F1CD}"/>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FD68ABD7-CD04-08AD-C7A1-3E4E310D6A83}"/>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67F6E830-8013-A733-5AAF-89961A238440}"/>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8431BFF4-2099-BAA2-283F-B8379A6F3E5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30" name="Group 29">
            <a:extLst>
              <a:ext uri="{FF2B5EF4-FFF2-40B4-BE49-F238E27FC236}">
                <a16:creationId xmlns:a16="http://schemas.microsoft.com/office/drawing/2014/main" id="{46656403-C126-0697-882F-E4D2F6F6DEAA}"/>
              </a:ext>
            </a:extLst>
          </p:cNvPr>
          <p:cNvGrpSpPr/>
          <p:nvPr/>
        </p:nvGrpSpPr>
        <p:grpSpPr>
          <a:xfrm>
            <a:off x="2494877" y="3592696"/>
            <a:ext cx="8239780" cy="2644175"/>
            <a:chOff x="998814" y="2743258"/>
            <a:chExt cx="10194373" cy="3271411"/>
          </a:xfrm>
        </p:grpSpPr>
        <p:graphicFrame>
          <p:nvGraphicFramePr>
            <p:cNvPr id="34" name="Chart 33">
              <a:extLst>
                <a:ext uri="{FF2B5EF4-FFF2-40B4-BE49-F238E27FC236}">
                  <a16:creationId xmlns:a16="http://schemas.microsoft.com/office/drawing/2014/main" id="{3DD0CA31-5756-FD90-E803-E90CF76B15E2}"/>
                </a:ext>
              </a:extLst>
            </p:cNvPr>
            <p:cNvGraphicFramePr/>
            <p:nvPr>
              <p:extLst>
                <p:ext uri="{D42A27DB-BD31-4B8C-83A1-F6EECF244321}">
                  <p14:modId xmlns:p14="http://schemas.microsoft.com/office/powerpoint/2010/main" val="3582191777"/>
                </p:ext>
              </p:extLst>
            </p:nvPr>
          </p:nvGraphicFramePr>
          <p:xfrm>
            <a:off x="998814" y="3760044"/>
            <a:ext cx="10194373" cy="2254625"/>
          </p:xfrm>
          <a:graphic>
            <a:graphicData uri="http://schemas.openxmlformats.org/drawingml/2006/chart">
              <c:chart xmlns:c="http://schemas.openxmlformats.org/drawingml/2006/chart" xmlns:r="http://schemas.openxmlformats.org/officeDocument/2006/relationships" r:id="rId13"/>
            </a:graphicData>
          </a:graphic>
        </p:graphicFrame>
        <p:sp>
          <p:nvSpPr>
            <p:cNvPr id="35" name="Rounded Rectangle 45">
              <a:extLst>
                <a:ext uri="{FF2B5EF4-FFF2-40B4-BE49-F238E27FC236}">
                  <a16:creationId xmlns:a16="http://schemas.microsoft.com/office/drawing/2014/main" id="{0C7AF766-544D-D1EF-EEEE-CF0C0E81D68D}"/>
                </a:ext>
              </a:extLst>
            </p:cNvPr>
            <p:cNvSpPr/>
            <p:nvPr/>
          </p:nvSpPr>
          <p:spPr>
            <a:xfrm>
              <a:off x="2627420" y="3496748"/>
              <a:ext cx="1671113" cy="442569"/>
            </a:xfrm>
            <a:prstGeom prst="roundRect">
              <a:avLst/>
            </a:prstGeom>
            <a:solidFill>
              <a:srgbClr val="1D3347"/>
            </a:solidFill>
            <a:ln>
              <a:noFill/>
            </a:ln>
            <a:effectLst>
              <a:outerShdw blurRad="901700" dist="889000" dir="2700000" sx="90000" sy="90000" algn="tl"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22% </a:t>
              </a:r>
              <a:r>
                <a:rPr lang="en-US" sz="1400" b="1"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OK</a:t>
              </a:r>
            </a:p>
          </p:txBody>
        </p:sp>
        <p:sp>
          <p:nvSpPr>
            <p:cNvPr id="37" name="Rounded Rectangle 45">
              <a:extLst>
                <a:ext uri="{FF2B5EF4-FFF2-40B4-BE49-F238E27FC236}">
                  <a16:creationId xmlns:a16="http://schemas.microsoft.com/office/drawing/2014/main" id="{6052266F-39B9-0710-7A23-AE0618E51C44}"/>
                </a:ext>
              </a:extLst>
            </p:cNvPr>
            <p:cNvSpPr/>
            <p:nvPr/>
          </p:nvSpPr>
          <p:spPr>
            <a:xfrm>
              <a:off x="5827820" y="3185827"/>
              <a:ext cx="1671113" cy="442569"/>
            </a:xfrm>
            <a:prstGeom prst="roundRect">
              <a:avLst/>
            </a:prstGeom>
            <a:solidFill>
              <a:srgbClr val="1D3347"/>
            </a:solidFill>
            <a:ln>
              <a:noFill/>
            </a:ln>
            <a:effectLst>
              <a:outerShdw blurRad="901700" dist="889000" dir="2700000" sx="90000" sy="90000" algn="tl"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60% </a:t>
              </a:r>
              <a:r>
                <a:rPr lang="en-US" sz="1400" b="1"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Better</a:t>
              </a:r>
            </a:p>
          </p:txBody>
        </p:sp>
        <p:sp>
          <p:nvSpPr>
            <p:cNvPr id="39" name="Rounded Rectangle 45">
              <a:extLst>
                <a:ext uri="{FF2B5EF4-FFF2-40B4-BE49-F238E27FC236}">
                  <a16:creationId xmlns:a16="http://schemas.microsoft.com/office/drawing/2014/main" id="{05AFC9FB-07D9-4DA0-C0A7-5771FD16F826}"/>
                </a:ext>
              </a:extLst>
            </p:cNvPr>
            <p:cNvSpPr/>
            <p:nvPr/>
          </p:nvSpPr>
          <p:spPr>
            <a:xfrm>
              <a:off x="8977420" y="2743258"/>
              <a:ext cx="1671113" cy="442569"/>
            </a:xfrm>
            <a:prstGeom prst="roundRect">
              <a:avLst/>
            </a:prstGeom>
            <a:solidFill>
              <a:srgbClr val="1D3347"/>
            </a:solidFill>
            <a:ln>
              <a:noFill/>
            </a:ln>
            <a:effectLst>
              <a:outerShdw blurRad="901700" dist="889000" dir="2700000" sx="90000" sy="90000" algn="tl"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88% </a:t>
              </a:r>
              <a:r>
                <a:rPr lang="en-US" sz="1400" b="1"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Best</a:t>
              </a:r>
            </a:p>
          </p:txBody>
        </p:sp>
        <p:cxnSp>
          <p:nvCxnSpPr>
            <p:cNvPr id="41" name="Straight Arrow Connector 40">
              <a:extLst>
                <a:ext uri="{FF2B5EF4-FFF2-40B4-BE49-F238E27FC236}">
                  <a16:creationId xmlns:a16="http://schemas.microsoft.com/office/drawing/2014/main" id="{A08EF141-2837-AEB1-406A-556342870827}"/>
                </a:ext>
              </a:extLst>
            </p:cNvPr>
            <p:cNvCxnSpPr>
              <a:cxnSpLocks/>
            </p:cNvCxnSpPr>
            <p:nvPr/>
          </p:nvCxnSpPr>
          <p:spPr>
            <a:xfrm flipV="1">
              <a:off x="3462977" y="3939317"/>
              <a:ext cx="0" cy="651903"/>
            </a:xfrm>
            <a:prstGeom prst="straightConnector1">
              <a:avLst/>
            </a:prstGeom>
            <a:ln w="12700">
              <a:solidFill>
                <a:srgbClr val="1D3347"/>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A69815DC-E1FE-4F4F-E217-AA2B09FEEABA}"/>
                </a:ext>
              </a:extLst>
            </p:cNvPr>
            <p:cNvCxnSpPr>
              <a:cxnSpLocks/>
            </p:cNvCxnSpPr>
            <p:nvPr/>
          </p:nvCxnSpPr>
          <p:spPr>
            <a:xfrm flipV="1">
              <a:off x="6663376" y="3656539"/>
              <a:ext cx="1" cy="823124"/>
            </a:xfrm>
            <a:prstGeom prst="straightConnector1">
              <a:avLst/>
            </a:prstGeom>
            <a:ln w="12700">
              <a:solidFill>
                <a:srgbClr val="1D3347"/>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179858CC-2859-997D-16C2-3D28C405DDED}"/>
                </a:ext>
              </a:extLst>
            </p:cNvPr>
            <p:cNvCxnSpPr>
              <a:cxnSpLocks/>
            </p:cNvCxnSpPr>
            <p:nvPr/>
          </p:nvCxnSpPr>
          <p:spPr>
            <a:xfrm flipV="1">
              <a:off x="9812975" y="3205875"/>
              <a:ext cx="1" cy="823124"/>
            </a:xfrm>
            <a:prstGeom prst="straightConnector1">
              <a:avLst/>
            </a:prstGeom>
            <a:ln w="12700">
              <a:solidFill>
                <a:srgbClr val="1D3347"/>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A6838334-7AC8-0D87-8F1D-A2461432267A}"/>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D40B0207-B53A-0AC7-0AFC-BECC2B90E072}"/>
              </a:ext>
            </a:extLst>
          </p:cNvPr>
          <p:cNvSpPr txBox="1"/>
          <p:nvPr/>
        </p:nvSpPr>
        <p:spPr>
          <a:xfrm>
            <a:off x="2194847" y="2186521"/>
            <a:ext cx="8962497" cy="1088760"/>
          </a:xfrm>
          <a:prstGeom prst="rect">
            <a:avLst/>
          </a:prstGeom>
          <a:noFill/>
        </p:spPr>
        <p:txBody>
          <a:bodyPr wrap="square">
            <a:spAutoFit/>
          </a:bodyPr>
          <a:lstStyle/>
          <a:p>
            <a:pPr algn="ctr" rtl="1">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endParaRPr lang="en-US" sz="1400" dirty="0">
              <a:latin typeface="Vazir" panose="020B0603030804020204" pitchFamily="34" charset="-78"/>
              <a:cs typeface="B Yekan" panose="00000400000000000000" pitchFamily="2" charset="-78"/>
            </a:endParaRPr>
          </a:p>
        </p:txBody>
      </p:sp>
    </p:spTree>
    <p:extLst>
      <p:ext uri="{BB962C8B-B14F-4D97-AF65-F5344CB8AC3E}">
        <p14:creationId xmlns:p14="http://schemas.microsoft.com/office/powerpoint/2010/main" val="90008456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E88CA2-830E-051B-58DF-D439F30F468F}"/>
              </a:ext>
            </a:extLst>
          </p:cNvPr>
          <p:cNvSpPr>
            <a:spLocks noGrp="1"/>
          </p:cNvSpPr>
          <p:nvPr>
            <p:ph type="sldNum" sz="quarter" idx="12"/>
          </p:nvPr>
        </p:nvSpPr>
        <p:spPr/>
        <p:txBody>
          <a:bodyPr/>
          <a:lstStyle/>
          <a:p>
            <a:fld id="{0242CDCD-B177-42A0-885B-5D2D574B4E13}" type="slidenum">
              <a:rPr lang="en-US" smtClean="0"/>
              <a:pPr/>
              <a:t>38</a:t>
            </a:fld>
            <a:endParaRPr lang="en-US" dirty="0"/>
          </a:p>
        </p:txBody>
      </p:sp>
      <p:pic>
        <p:nvPicPr>
          <p:cNvPr id="30" name="Picture Placeholder 29">
            <a:extLst>
              <a:ext uri="{FF2B5EF4-FFF2-40B4-BE49-F238E27FC236}">
                <a16:creationId xmlns:a16="http://schemas.microsoft.com/office/drawing/2014/main" id="{26FF6392-419F-88A5-574B-55AE3C6AFAB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8309" r="8309"/>
          <a:stretch>
            <a:fillRect/>
          </a:stretch>
        </p:blipFill>
        <p:spPr/>
      </p:pic>
      <p:pic>
        <p:nvPicPr>
          <p:cNvPr id="4" name="Picture 3">
            <a:hlinkClick r:id="" action="ppaction://hlinkshowjump?jump=firstslide"/>
            <a:extLst>
              <a:ext uri="{FF2B5EF4-FFF2-40B4-BE49-F238E27FC236}">
                <a16:creationId xmlns:a16="http://schemas.microsoft.com/office/drawing/2014/main" id="{0D42CDB1-FDD2-7ABA-2A2A-7B360CA63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5" name="Picture 4">
            <a:hlinkClick r:id="" action="ppaction://hlinkshowjump?jump=previousslide"/>
            <a:extLst>
              <a:ext uri="{FF2B5EF4-FFF2-40B4-BE49-F238E27FC236}">
                <a16:creationId xmlns:a16="http://schemas.microsoft.com/office/drawing/2014/main" id="{AC40A725-F03E-84BA-BD43-059A0FFB3062}"/>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6" name="TextBox 5">
            <a:extLst>
              <a:ext uri="{FF2B5EF4-FFF2-40B4-BE49-F238E27FC236}">
                <a16:creationId xmlns:a16="http://schemas.microsoft.com/office/drawing/2014/main" id="{7CF4E740-FDDB-84D6-F6BC-A406B2210749}"/>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F42F1825-D146-5684-47D3-9529D692128D}"/>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BDC1B981-A026-FB87-A454-BB64B73864ED}"/>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6356C5B6-04EF-9A67-1408-AE03E10E6C7C}"/>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0" name="TextBox 9">
            <a:extLst>
              <a:ext uri="{FF2B5EF4-FFF2-40B4-BE49-F238E27FC236}">
                <a16:creationId xmlns:a16="http://schemas.microsoft.com/office/drawing/2014/main" id="{800ABD60-FAB2-CFC3-2749-1843F40C1F40}"/>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1" name="TextBox 10">
            <a:extLst>
              <a:ext uri="{FF2B5EF4-FFF2-40B4-BE49-F238E27FC236}">
                <a16:creationId xmlns:a16="http://schemas.microsoft.com/office/drawing/2014/main" id="{BD7E4337-A70B-10CE-DF5B-17F73F61B505}"/>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2" name="TextBox 11">
            <a:extLst>
              <a:ext uri="{FF2B5EF4-FFF2-40B4-BE49-F238E27FC236}">
                <a16:creationId xmlns:a16="http://schemas.microsoft.com/office/drawing/2014/main" id="{0007B3CC-0778-8326-2FA7-06988FE31746}"/>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3" name="TextBox 12">
            <a:extLst>
              <a:ext uri="{FF2B5EF4-FFF2-40B4-BE49-F238E27FC236}">
                <a16:creationId xmlns:a16="http://schemas.microsoft.com/office/drawing/2014/main" id="{2B7ECE68-6E5B-00CC-F7F2-448AF9D93956}"/>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4" name="TextBox 13">
            <a:extLst>
              <a:ext uri="{FF2B5EF4-FFF2-40B4-BE49-F238E27FC236}">
                <a16:creationId xmlns:a16="http://schemas.microsoft.com/office/drawing/2014/main" id="{B2F3A4DE-D95C-7851-BA8A-F6E54D5D46F1}"/>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5" name="TextBox 14">
            <a:extLst>
              <a:ext uri="{FF2B5EF4-FFF2-40B4-BE49-F238E27FC236}">
                <a16:creationId xmlns:a16="http://schemas.microsoft.com/office/drawing/2014/main" id="{BD368408-F5E9-D0D4-892C-5BE3E5808210}"/>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6" name="TextBox 15">
            <a:extLst>
              <a:ext uri="{FF2B5EF4-FFF2-40B4-BE49-F238E27FC236}">
                <a16:creationId xmlns:a16="http://schemas.microsoft.com/office/drawing/2014/main" id="{DA44A509-11AA-1905-3E5F-A7B383110386}"/>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DFBB4497-E156-0A98-5623-DCE8DF13E499}"/>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8" name="TextBox 17">
            <a:extLst>
              <a:ext uri="{FF2B5EF4-FFF2-40B4-BE49-F238E27FC236}">
                <a16:creationId xmlns:a16="http://schemas.microsoft.com/office/drawing/2014/main" id="{6345ED6A-E90A-3CE5-380B-AE04E1E5F6FB}"/>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09CCF7B8-6821-B401-9DE9-ECB7F64BD150}"/>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1FD4066A-4E4C-F689-66D6-A14AEA036949}"/>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1" name="Picture 20">
            <a:extLst>
              <a:ext uri="{FF2B5EF4-FFF2-40B4-BE49-F238E27FC236}">
                <a16:creationId xmlns:a16="http://schemas.microsoft.com/office/drawing/2014/main" id="{9FE25344-1FCB-3618-C1DB-557162EFA90A}"/>
              </a:ext>
            </a:extLst>
          </p:cNvPr>
          <p:cNvPicPr>
            <a:picLocks noChangeAspect="1"/>
          </p:cNvPicPr>
          <p:nvPr/>
        </p:nvPicPr>
        <p:blipFill>
          <a:blip r:embed="rId7"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2" name="Picture 21">
            <a:extLst>
              <a:ext uri="{FF2B5EF4-FFF2-40B4-BE49-F238E27FC236}">
                <a16:creationId xmlns:a16="http://schemas.microsoft.com/office/drawing/2014/main" id="{63B914DF-2F01-C980-AE3B-DD51599C4539}"/>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3" name="Picture 22">
            <a:extLst>
              <a:ext uri="{FF2B5EF4-FFF2-40B4-BE49-F238E27FC236}">
                <a16:creationId xmlns:a16="http://schemas.microsoft.com/office/drawing/2014/main" id="{FC46BF53-E240-E149-A44C-A524BB2C1F35}"/>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4" name="Picture 23">
            <a:extLst>
              <a:ext uri="{FF2B5EF4-FFF2-40B4-BE49-F238E27FC236}">
                <a16:creationId xmlns:a16="http://schemas.microsoft.com/office/drawing/2014/main" id="{0A7C4651-AE4B-CB57-670D-B1946300D673}"/>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5" name="Picture 24">
            <a:extLst>
              <a:ext uri="{FF2B5EF4-FFF2-40B4-BE49-F238E27FC236}">
                <a16:creationId xmlns:a16="http://schemas.microsoft.com/office/drawing/2014/main" id="{46F7CFF4-D6F6-87A9-5EE1-BE25A7137941}"/>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6" name="Graphic 25">
            <a:extLst>
              <a:ext uri="{FF2B5EF4-FFF2-40B4-BE49-F238E27FC236}">
                <a16:creationId xmlns:a16="http://schemas.microsoft.com/office/drawing/2014/main" id="{421E4671-5426-D696-B2F7-567A0F257A9C}"/>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7" name="Picture 26">
            <a:hlinkClick r:id="" action="ppaction://hlinkshowjump?jump=nextslide"/>
            <a:extLst>
              <a:ext uri="{FF2B5EF4-FFF2-40B4-BE49-F238E27FC236}">
                <a16:creationId xmlns:a16="http://schemas.microsoft.com/office/drawing/2014/main" id="{783E1AC9-E0B9-CB84-26F8-7BFDA617C975}"/>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8" name="TextBox 27">
            <a:extLst>
              <a:ext uri="{FF2B5EF4-FFF2-40B4-BE49-F238E27FC236}">
                <a16:creationId xmlns:a16="http://schemas.microsoft.com/office/drawing/2014/main" id="{C80EA9B1-394C-8CD9-6E49-C03B91EC7065}"/>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A77B10AB-DE30-B59B-0B79-574D0EB45335}"/>
              </a:ext>
            </a:extLst>
          </p:cNvPr>
          <p:cNvSpPr txBox="1"/>
          <p:nvPr/>
        </p:nvSpPr>
        <p:spPr>
          <a:xfrm>
            <a:off x="2495120" y="2372870"/>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395E454E-82D3-1236-9F82-C4A71CD0A086}"/>
              </a:ext>
            </a:extLst>
          </p:cNvPr>
          <p:cNvSpPr txBox="1"/>
          <p:nvPr/>
        </p:nvSpPr>
        <p:spPr>
          <a:xfrm>
            <a:off x="2322533" y="2782449"/>
            <a:ext cx="4559034" cy="3679854"/>
          </a:xfrm>
          <a:prstGeom prst="rect">
            <a:avLst/>
          </a:prstGeom>
          <a:noFill/>
        </p:spPr>
        <p:txBody>
          <a:bodyPr wrap="square">
            <a:spAutoFit/>
          </a:bodyPr>
          <a:lstStyle>
            <a:defPPr>
              <a:defRPr lang="en-US"/>
            </a:defPPr>
            <a:lvl1pPr algn="justLow">
              <a:lnSpc>
                <a:spcPct val="250000"/>
              </a:lnSpc>
              <a:defRPr sz="1600">
                <a:solidFill>
                  <a:srgbClr val="1D3347"/>
                </a:solidFill>
                <a:latin typeface="Times New Roman" panose="02020603050405020304" pitchFamily="18" charset="0"/>
                <a:cs typeface="Times New Roman" panose="02020603050405020304" pitchFamily="18" charset="0"/>
              </a:defRPr>
            </a:lvl1pPr>
          </a:lstStyle>
          <a:p>
            <a:r>
              <a:rPr lang="en-US" dirty="0" err="1"/>
              <a:t>Minaro</a:t>
            </a:r>
            <a:r>
              <a:rPr lang="en-US" dirty="0"/>
              <a:t> store offers all kinds of application files with the best quality of this test text, which you can easily change after purchasing the file and replace your desired text in this section. </a:t>
            </a:r>
            <a:r>
              <a:rPr lang="en-US" dirty="0" err="1"/>
              <a:t>Minaro</a:t>
            </a:r>
            <a:r>
              <a:rPr lang="en-US" dirty="0"/>
              <a:t> store offers all kinds of application files with the best quality of this test text, </a:t>
            </a:r>
          </a:p>
        </p:txBody>
      </p:sp>
    </p:spTree>
    <p:extLst>
      <p:ext uri="{BB962C8B-B14F-4D97-AF65-F5344CB8AC3E}">
        <p14:creationId xmlns:p14="http://schemas.microsoft.com/office/powerpoint/2010/main" val="3359558828"/>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750"/>
                                        <p:tgtEl>
                                          <p:spTgt spid="28"/>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right)">
                                      <p:cBhvr>
                                        <p:cTn id="11" dur="750"/>
                                        <p:tgtEl>
                                          <p:spTgt spid="3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750"/>
                                        <p:tgtEl>
                                          <p:spTgt spid="31"/>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E99B9F-5F1C-00F3-CCBC-39E85CC244B9}"/>
              </a:ext>
            </a:extLst>
          </p:cNvPr>
          <p:cNvSpPr>
            <a:spLocks noGrp="1"/>
          </p:cNvSpPr>
          <p:nvPr>
            <p:ph type="sldNum" sz="quarter" idx="12"/>
          </p:nvPr>
        </p:nvSpPr>
        <p:spPr/>
        <p:txBody>
          <a:bodyPr/>
          <a:lstStyle/>
          <a:p>
            <a:fld id="{0242CDCD-B177-42A0-885B-5D2D574B4E13}" type="slidenum">
              <a:rPr lang="en-US" smtClean="0"/>
              <a:pPr/>
              <a:t>39</a:t>
            </a:fld>
            <a:endParaRPr lang="en-US" dirty="0"/>
          </a:p>
        </p:txBody>
      </p:sp>
      <p:pic>
        <p:nvPicPr>
          <p:cNvPr id="10" name="Picture 9">
            <a:hlinkClick r:id="" action="ppaction://hlinkshowjump?jump=firstslide"/>
            <a:extLst>
              <a:ext uri="{FF2B5EF4-FFF2-40B4-BE49-F238E27FC236}">
                <a16:creationId xmlns:a16="http://schemas.microsoft.com/office/drawing/2014/main" id="{95942A0B-B1DE-80CE-9BAB-34905C99E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0A74D22E-82F5-AC57-5B51-2698681AFE2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2CF00B4B-7E9F-9569-B6E0-F8524822513C}"/>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36B91495-D646-4AFA-B422-1D1B5BD83CD0}"/>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22CEBFCF-1640-4328-890E-189A00B53DA3}"/>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43A10B04-B25E-775B-CC4E-39ADA696D405}"/>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9EF8560C-A5FC-41C7-7666-BD96370EF5D8}"/>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085C3C5C-6677-05A7-FBE5-E62F77C00B14}"/>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B6D04D9-149E-0637-632F-FDAAFF470801}"/>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C28863F0-C73C-E266-866A-721788127B83}"/>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46D90326-EBEE-D4A5-D60D-0C55E33A6FA7}"/>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EC41A9B3-FDE4-EBFC-8369-B0FAA9F83279}"/>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C70BEBB3-7CC9-6EFB-C541-DAD10D434143}"/>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CBF0C094-FBDF-3483-294B-9C4A78FB21F9}"/>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BFB21336-AB3B-B4D5-22CB-FD0908FD1B56}"/>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61C35F90-3554-A78D-8EC5-AB110CE2314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ED06559F-595C-7799-76E5-BB02AD5C6422}"/>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682D4914-B2B9-7F57-FE1A-62A6027BCA9B}"/>
              </a:ext>
            </a:extLst>
          </p:cNvPr>
          <p:cNvPicPr>
            <a:picLocks noChangeAspect="1"/>
          </p:cNvPicPr>
          <p:nvPr/>
        </p:nvPicPr>
        <p:blipFill>
          <a:blip r:embed="rId6"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3" name="Picture 22">
            <a:extLst>
              <a:ext uri="{FF2B5EF4-FFF2-40B4-BE49-F238E27FC236}">
                <a16:creationId xmlns:a16="http://schemas.microsoft.com/office/drawing/2014/main" id="{837E700E-3A64-9C60-5E2D-63230626396A}"/>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DAA80012-0C77-5A13-E05C-0B637739ED73}"/>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446AAC0F-AC45-FC9C-231B-EF4A918503B5}"/>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0492D4C5-937E-8DED-EFAD-F86B785FDB2B}"/>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D954E59B-5A81-AA99-C609-760F1F72B63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2E9E2556-B4CE-7079-EEF2-6DA485C842DB}"/>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41" name="Group 40">
            <a:extLst>
              <a:ext uri="{FF2B5EF4-FFF2-40B4-BE49-F238E27FC236}">
                <a16:creationId xmlns:a16="http://schemas.microsoft.com/office/drawing/2014/main" id="{335D65A8-26A5-EAD2-8DBF-85AA71520EB2}"/>
              </a:ext>
            </a:extLst>
          </p:cNvPr>
          <p:cNvGrpSpPr/>
          <p:nvPr/>
        </p:nvGrpSpPr>
        <p:grpSpPr>
          <a:xfrm>
            <a:off x="4011210" y="1730086"/>
            <a:ext cx="5670118" cy="4413566"/>
            <a:chOff x="4011210" y="1730086"/>
            <a:chExt cx="5670118" cy="4413566"/>
          </a:xfrm>
        </p:grpSpPr>
        <p:graphicFrame>
          <p:nvGraphicFramePr>
            <p:cNvPr id="33" name="Chart 32">
              <a:extLst>
                <a:ext uri="{FF2B5EF4-FFF2-40B4-BE49-F238E27FC236}">
                  <a16:creationId xmlns:a16="http://schemas.microsoft.com/office/drawing/2014/main" id="{81675BFB-E1A9-7D47-DF91-CA5EC93FAC84}"/>
                </a:ext>
              </a:extLst>
            </p:cNvPr>
            <p:cNvGraphicFramePr/>
            <p:nvPr>
              <p:extLst>
                <p:ext uri="{D42A27DB-BD31-4B8C-83A1-F6EECF244321}">
                  <p14:modId xmlns:p14="http://schemas.microsoft.com/office/powerpoint/2010/main" val="3072807834"/>
                </p:ext>
              </p:extLst>
            </p:nvPr>
          </p:nvGraphicFramePr>
          <p:xfrm>
            <a:off x="4011210" y="1730086"/>
            <a:ext cx="5670118" cy="4413566"/>
          </p:xfrm>
          <a:graphic>
            <a:graphicData uri="http://schemas.openxmlformats.org/drawingml/2006/chart">
              <c:chart xmlns:c="http://schemas.openxmlformats.org/drawingml/2006/chart" xmlns:r="http://schemas.openxmlformats.org/officeDocument/2006/relationships" r:id="rId13"/>
            </a:graphicData>
          </a:graphic>
        </p:graphicFrame>
        <p:grpSp>
          <p:nvGrpSpPr>
            <p:cNvPr id="54" name="Group 53">
              <a:extLst>
                <a:ext uri="{FF2B5EF4-FFF2-40B4-BE49-F238E27FC236}">
                  <a16:creationId xmlns:a16="http://schemas.microsoft.com/office/drawing/2014/main" id="{B7BAD9BF-D26B-EF21-3A71-0CB82CBC8BAA}"/>
                </a:ext>
              </a:extLst>
            </p:cNvPr>
            <p:cNvGrpSpPr/>
            <p:nvPr/>
          </p:nvGrpSpPr>
          <p:grpSpPr>
            <a:xfrm>
              <a:off x="5938654" y="3028805"/>
              <a:ext cx="1815230" cy="1815230"/>
              <a:chOff x="5188385" y="2919289"/>
              <a:chExt cx="1815230" cy="1815230"/>
            </a:xfrm>
            <a:effectLst/>
          </p:grpSpPr>
          <p:sp>
            <p:nvSpPr>
              <p:cNvPr id="55" name="Oval 54">
                <a:extLst>
                  <a:ext uri="{FF2B5EF4-FFF2-40B4-BE49-F238E27FC236}">
                    <a16:creationId xmlns:a16="http://schemas.microsoft.com/office/drawing/2014/main" id="{ED09BDD4-7BA8-64E7-B9A9-6A0A1F3D5A54}"/>
                  </a:ext>
                </a:extLst>
              </p:cNvPr>
              <p:cNvSpPr/>
              <p:nvPr/>
            </p:nvSpPr>
            <p:spPr>
              <a:xfrm>
                <a:off x="5188385" y="2919289"/>
                <a:ext cx="1815230" cy="1815230"/>
              </a:xfrm>
              <a:prstGeom prst="ellipse">
                <a:avLst/>
              </a:prstGeom>
              <a:solidFill>
                <a:schemeClr val="bg1"/>
              </a:solidFill>
              <a:ln>
                <a:noFill/>
              </a:ln>
              <a:effectLst>
                <a:outerShdw blurRad="520700" dist="381000" dir="2700000" algn="tl"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latin typeface="Open Sans" pitchFamily="2" charset="0"/>
                  <a:ea typeface="Open Sans" pitchFamily="2" charset="0"/>
                  <a:cs typeface="Open Sans" pitchFamily="2" charset="0"/>
                </a:endParaRPr>
              </a:p>
            </p:txBody>
          </p:sp>
          <p:sp>
            <p:nvSpPr>
              <p:cNvPr id="56" name="TextBox 55">
                <a:extLst>
                  <a:ext uri="{FF2B5EF4-FFF2-40B4-BE49-F238E27FC236}">
                    <a16:creationId xmlns:a16="http://schemas.microsoft.com/office/drawing/2014/main" id="{0D8A9F5E-FB6D-612B-AC1C-8644E3BFC257}"/>
                  </a:ext>
                </a:extLst>
              </p:cNvPr>
              <p:cNvSpPr txBox="1"/>
              <p:nvPr/>
            </p:nvSpPr>
            <p:spPr>
              <a:xfrm>
                <a:off x="5233207" y="3497414"/>
                <a:ext cx="1725588" cy="584775"/>
              </a:xfrm>
              <a:prstGeom prst="rect">
                <a:avLst/>
              </a:prstGeom>
              <a:noFill/>
            </p:spPr>
            <p:txBody>
              <a:bodyPr wrap="square" rtlCol="0">
                <a:spAutoFit/>
              </a:bodyPr>
              <a:lstStyle/>
              <a:p>
                <a:pPr algn="ctr"/>
                <a:r>
                  <a:rPr lang="en-US" sz="3200" b="1" dirty="0">
                    <a:solidFill>
                      <a:schemeClr val="tx1">
                        <a:lumMod val="85000"/>
                        <a:lumOff val="15000"/>
                      </a:schemeClr>
                    </a:solidFill>
                    <a:latin typeface="Roboto" panose="02000000000000000000" pitchFamily="2" charset="0"/>
                    <a:ea typeface="Roboto" panose="02000000000000000000" pitchFamily="2" charset="0"/>
                    <a:cs typeface="Poppins Medium" panose="00000600000000000000" pitchFamily="50" charset="0"/>
                  </a:rPr>
                  <a:t>2024</a:t>
                </a:r>
                <a:endParaRPr lang="en-US" sz="3600" b="1" dirty="0">
                  <a:solidFill>
                    <a:schemeClr val="tx1">
                      <a:lumMod val="85000"/>
                      <a:lumOff val="15000"/>
                    </a:schemeClr>
                  </a:solidFill>
                  <a:latin typeface="Roboto" panose="02000000000000000000" pitchFamily="2" charset="0"/>
                  <a:ea typeface="Roboto" panose="02000000000000000000" pitchFamily="2" charset="0"/>
                  <a:cs typeface="Poppins Medium" panose="00000600000000000000" pitchFamily="50" charset="0"/>
                </a:endParaRPr>
              </a:p>
            </p:txBody>
          </p:sp>
        </p:grpSp>
      </p:grpSp>
      <p:sp>
        <p:nvSpPr>
          <p:cNvPr id="9" name="TextBox 8">
            <a:extLst>
              <a:ext uri="{FF2B5EF4-FFF2-40B4-BE49-F238E27FC236}">
                <a16:creationId xmlns:a16="http://schemas.microsoft.com/office/drawing/2014/main" id="{6EA34203-CD22-B25A-D6AE-FCCAD6921C02}"/>
              </a:ext>
            </a:extLst>
          </p:cNvPr>
          <p:cNvSpPr txBox="1"/>
          <p:nvPr/>
        </p:nvSpPr>
        <p:spPr>
          <a:xfrm>
            <a:off x="2121032" y="1642963"/>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grpSp>
        <p:nvGrpSpPr>
          <p:cNvPr id="42" name="Group 41">
            <a:extLst>
              <a:ext uri="{FF2B5EF4-FFF2-40B4-BE49-F238E27FC236}">
                <a16:creationId xmlns:a16="http://schemas.microsoft.com/office/drawing/2014/main" id="{FC0AB4F0-50CC-22B4-7C45-7C4C4A72C81F}"/>
              </a:ext>
            </a:extLst>
          </p:cNvPr>
          <p:cNvGrpSpPr/>
          <p:nvPr/>
        </p:nvGrpSpPr>
        <p:grpSpPr>
          <a:xfrm>
            <a:off x="2412309" y="2094610"/>
            <a:ext cx="8777308" cy="3906495"/>
            <a:chOff x="2412309" y="2094610"/>
            <a:chExt cx="8777308" cy="3906495"/>
          </a:xfrm>
        </p:grpSpPr>
        <p:grpSp>
          <p:nvGrpSpPr>
            <p:cNvPr id="29" name="Group 28">
              <a:extLst>
                <a:ext uri="{FF2B5EF4-FFF2-40B4-BE49-F238E27FC236}">
                  <a16:creationId xmlns:a16="http://schemas.microsoft.com/office/drawing/2014/main" id="{1DCD526A-5AAB-4ADE-C20C-43E5264B377F}"/>
                </a:ext>
              </a:extLst>
            </p:cNvPr>
            <p:cNvGrpSpPr/>
            <p:nvPr/>
          </p:nvGrpSpPr>
          <p:grpSpPr>
            <a:xfrm>
              <a:off x="7882589" y="4704125"/>
              <a:ext cx="1180690" cy="580390"/>
              <a:chOff x="7287361" y="2741907"/>
              <a:chExt cx="1180690" cy="926352"/>
            </a:xfrm>
          </p:grpSpPr>
          <p:cxnSp>
            <p:nvCxnSpPr>
              <p:cNvPr id="30" name="Straight Connector 29">
                <a:extLst>
                  <a:ext uri="{FF2B5EF4-FFF2-40B4-BE49-F238E27FC236}">
                    <a16:creationId xmlns:a16="http://schemas.microsoft.com/office/drawing/2014/main" id="{A51F6EBA-7565-B587-9EDE-2D0954B67730}"/>
                  </a:ext>
                </a:extLst>
              </p:cNvPr>
              <p:cNvCxnSpPr>
                <a:cxnSpLocks/>
              </p:cNvCxnSpPr>
              <p:nvPr/>
            </p:nvCxnSpPr>
            <p:spPr>
              <a:xfrm flipH="1" flipV="1">
                <a:off x="7287361" y="3661394"/>
                <a:ext cx="842136" cy="6865"/>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C329A08-CF31-70ED-5728-4638FF61E6DC}"/>
                  </a:ext>
                </a:extLst>
              </p:cNvPr>
              <p:cNvCxnSpPr>
                <a:cxnSpLocks/>
              </p:cNvCxnSpPr>
              <p:nvPr/>
            </p:nvCxnSpPr>
            <p:spPr>
              <a:xfrm>
                <a:off x="8123704" y="2741907"/>
                <a:ext cx="0" cy="92635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137F011-6D80-61A5-7DE7-CBE37BCAE86A}"/>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7694D6CC-545B-B99C-15DB-E1F526B63596}"/>
                </a:ext>
              </a:extLst>
            </p:cNvPr>
            <p:cNvGrpSpPr/>
            <p:nvPr/>
          </p:nvGrpSpPr>
          <p:grpSpPr>
            <a:xfrm flipH="1">
              <a:off x="4092633" y="2094610"/>
              <a:ext cx="1903403" cy="338554"/>
              <a:chOff x="3342365" y="2148745"/>
              <a:chExt cx="1691646" cy="338554"/>
            </a:xfrm>
          </p:grpSpPr>
          <p:cxnSp>
            <p:nvCxnSpPr>
              <p:cNvPr id="35" name="Straight Connector 34">
                <a:extLst>
                  <a:ext uri="{FF2B5EF4-FFF2-40B4-BE49-F238E27FC236}">
                    <a16:creationId xmlns:a16="http://schemas.microsoft.com/office/drawing/2014/main" id="{D69A3097-1666-4AFA-FEB3-EF9F1C0DB007}"/>
                  </a:ext>
                </a:extLst>
              </p:cNvPr>
              <p:cNvCxnSpPr/>
              <p:nvPr/>
            </p:nvCxnSpPr>
            <p:spPr>
              <a:xfrm flipH="1" flipV="1">
                <a:off x="3342366" y="2148745"/>
                <a:ext cx="0" cy="338554"/>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2EF2B7A-501D-AE05-26DB-E7EBF4AB7131}"/>
                  </a:ext>
                </a:extLst>
              </p:cNvPr>
              <p:cNvCxnSpPr/>
              <p:nvPr/>
            </p:nvCxnSpPr>
            <p:spPr>
              <a:xfrm rot="16200000" flipH="1" flipV="1">
                <a:off x="4188188" y="1302922"/>
                <a:ext cx="0" cy="1691646"/>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8451313-5B11-4E7D-EB99-6984970EBDDA}"/>
                  </a:ext>
                </a:extLst>
              </p:cNvPr>
              <p:cNvCxnSpPr/>
              <p:nvPr/>
            </p:nvCxnSpPr>
            <p:spPr>
              <a:xfrm flipH="1" flipV="1">
                <a:off x="5026786" y="2148745"/>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284D280B-AC10-0FD5-7C6F-5F0059BFCCA3}"/>
                </a:ext>
              </a:extLst>
            </p:cNvPr>
            <p:cNvGrpSpPr/>
            <p:nvPr/>
          </p:nvGrpSpPr>
          <p:grpSpPr>
            <a:xfrm>
              <a:off x="8541212" y="2851423"/>
              <a:ext cx="677108" cy="926352"/>
              <a:chOff x="7790943" y="2741907"/>
              <a:chExt cx="677108" cy="926352"/>
            </a:xfrm>
          </p:grpSpPr>
          <p:cxnSp>
            <p:nvCxnSpPr>
              <p:cNvPr id="47" name="Straight Connector 46">
                <a:extLst>
                  <a:ext uri="{FF2B5EF4-FFF2-40B4-BE49-F238E27FC236}">
                    <a16:creationId xmlns:a16="http://schemas.microsoft.com/office/drawing/2014/main" id="{AE8548C3-0A54-F962-6631-2133B34266B4}"/>
                  </a:ext>
                </a:extLst>
              </p:cNvPr>
              <p:cNvCxnSpPr>
                <a:cxnSpLocks/>
              </p:cNvCxnSpPr>
              <p:nvPr/>
            </p:nvCxnSpPr>
            <p:spPr>
              <a:xfrm rot="16200000" flipH="1" flipV="1">
                <a:off x="7960220" y="3498982"/>
                <a:ext cx="0" cy="338554"/>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1C5D539-AAA9-936F-5057-AADB090A37AF}"/>
                  </a:ext>
                </a:extLst>
              </p:cNvPr>
              <p:cNvCxnSpPr>
                <a:cxnSpLocks/>
              </p:cNvCxnSpPr>
              <p:nvPr/>
            </p:nvCxnSpPr>
            <p:spPr>
              <a:xfrm>
                <a:off x="8123704" y="2741907"/>
                <a:ext cx="0" cy="926351"/>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21D07F8-EF19-6156-3208-94667A6AD16F}"/>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A46C4097-69D5-9EA4-421C-E173A35B7A19}"/>
                </a:ext>
              </a:extLst>
            </p:cNvPr>
            <p:cNvGrpSpPr/>
            <p:nvPr/>
          </p:nvGrpSpPr>
          <p:grpSpPr>
            <a:xfrm flipH="1">
              <a:off x="4629261" y="4704125"/>
              <a:ext cx="1180690" cy="580390"/>
              <a:chOff x="7287361" y="2741907"/>
              <a:chExt cx="1180690" cy="926352"/>
            </a:xfrm>
          </p:grpSpPr>
          <p:cxnSp>
            <p:nvCxnSpPr>
              <p:cNvPr id="51" name="Straight Connector 50">
                <a:extLst>
                  <a:ext uri="{FF2B5EF4-FFF2-40B4-BE49-F238E27FC236}">
                    <a16:creationId xmlns:a16="http://schemas.microsoft.com/office/drawing/2014/main" id="{468819E2-5BE8-DB87-CF79-43434C03D606}"/>
                  </a:ext>
                </a:extLst>
              </p:cNvPr>
              <p:cNvCxnSpPr>
                <a:cxnSpLocks/>
              </p:cNvCxnSpPr>
              <p:nvPr/>
            </p:nvCxnSpPr>
            <p:spPr>
              <a:xfrm flipH="1" flipV="1">
                <a:off x="7287361" y="3661394"/>
                <a:ext cx="842136" cy="6865"/>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507CE61-A3AA-F652-21DA-913E3A00D2FE}"/>
                  </a:ext>
                </a:extLst>
              </p:cNvPr>
              <p:cNvCxnSpPr>
                <a:cxnSpLocks/>
              </p:cNvCxnSpPr>
              <p:nvPr/>
            </p:nvCxnSpPr>
            <p:spPr>
              <a:xfrm>
                <a:off x="8123704" y="2741907"/>
                <a:ext cx="0" cy="92635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DD396CD1-10E9-E84A-D92B-F0E3C5B2838A}"/>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57" name="Rectangle: Rounded Corners 56">
              <a:extLst>
                <a:ext uri="{FF2B5EF4-FFF2-40B4-BE49-F238E27FC236}">
                  <a16:creationId xmlns:a16="http://schemas.microsoft.com/office/drawing/2014/main" id="{4DEE7D34-28D2-7FE7-7F2A-B6D6DC2C2775}"/>
                </a:ext>
              </a:extLst>
            </p:cNvPr>
            <p:cNvSpPr/>
            <p:nvPr/>
          </p:nvSpPr>
          <p:spPr>
            <a:xfrm>
              <a:off x="9299806" y="4343324"/>
              <a:ext cx="583941" cy="583941"/>
            </a:xfrm>
            <a:prstGeom prst="roundRect">
              <a:avLst/>
            </a:prstGeom>
            <a:solidFill>
              <a:srgbClr val="0157D8"/>
            </a:solidFill>
            <a:ln>
              <a:noFill/>
            </a:ln>
            <a:effectLst>
              <a:outerShdw blurRad="495300" dist="368300" dir="2700000" sx="82000" sy="8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habnam" panose="020B0603030804020204" pitchFamily="34" charset="-78"/>
                  <a:ea typeface="Open Sans" pitchFamily="2" charset="0"/>
                  <a:cs typeface="Shabnam" panose="020B0603030804020204" pitchFamily="34" charset="-78"/>
                </a:rPr>
                <a:t>04</a:t>
              </a:r>
            </a:p>
          </p:txBody>
        </p:sp>
        <p:sp>
          <p:nvSpPr>
            <p:cNvPr id="58" name="Rectangle: Rounded Corners 57">
              <a:extLst>
                <a:ext uri="{FF2B5EF4-FFF2-40B4-BE49-F238E27FC236}">
                  <a16:creationId xmlns:a16="http://schemas.microsoft.com/office/drawing/2014/main" id="{12366725-B296-8EFD-067C-337BB039DDF5}"/>
                </a:ext>
              </a:extLst>
            </p:cNvPr>
            <p:cNvSpPr/>
            <p:nvPr/>
          </p:nvSpPr>
          <p:spPr>
            <a:xfrm>
              <a:off x="9299806" y="2506190"/>
              <a:ext cx="583941" cy="583941"/>
            </a:xfrm>
            <a:prstGeom prst="roundRect">
              <a:avLst/>
            </a:prstGeom>
            <a:solidFill>
              <a:srgbClr val="1D3347"/>
            </a:solidFill>
            <a:ln>
              <a:noFill/>
            </a:ln>
            <a:effectLst>
              <a:outerShdw blurRad="495300" dist="368300" dir="2700000" sx="82000" sy="8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Shabnam" panose="020B0603030804020204" pitchFamily="34" charset="-78"/>
                  <a:ea typeface="Open Sans" pitchFamily="2" charset="0"/>
                  <a:cs typeface="Shabnam" panose="020B0603030804020204" pitchFamily="34" charset="-78"/>
                </a:rPr>
                <a:t>02</a:t>
              </a:r>
            </a:p>
          </p:txBody>
        </p:sp>
        <p:sp>
          <p:nvSpPr>
            <p:cNvPr id="59" name="Rectangle: Rounded Corners 58">
              <a:extLst>
                <a:ext uri="{FF2B5EF4-FFF2-40B4-BE49-F238E27FC236}">
                  <a16:creationId xmlns:a16="http://schemas.microsoft.com/office/drawing/2014/main" id="{947600B5-0FCC-1690-BF65-2CEB4BB9B190}"/>
                </a:ext>
              </a:extLst>
            </p:cNvPr>
            <p:cNvSpPr/>
            <p:nvPr/>
          </p:nvSpPr>
          <p:spPr>
            <a:xfrm>
              <a:off x="3806951" y="4342991"/>
              <a:ext cx="583941" cy="583941"/>
            </a:xfrm>
            <a:prstGeom prst="roundRect">
              <a:avLst/>
            </a:prstGeom>
            <a:solidFill>
              <a:srgbClr val="1D3347"/>
            </a:solidFill>
            <a:ln>
              <a:noFill/>
            </a:ln>
            <a:effectLst>
              <a:outerShdw blurRad="495300" dist="368300" dir="2700000" sx="82000" sy="8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Shabnam" panose="020B0603030804020204" pitchFamily="34" charset="-78"/>
                  <a:ea typeface="Open Sans" pitchFamily="2" charset="0"/>
                  <a:cs typeface="Shabnam" panose="020B0603030804020204" pitchFamily="34" charset="-78"/>
                </a:rPr>
                <a:t>03</a:t>
              </a:r>
            </a:p>
          </p:txBody>
        </p:sp>
        <p:sp>
          <p:nvSpPr>
            <p:cNvPr id="60" name="Rectangle: Rounded Corners 59">
              <a:extLst>
                <a:ext uri="{FF2B5EF4-FFF2-40B4-BE49-F238E27FC236}">
                  <a16:creationId xmlns:a16="http://schemas.microsoft.com/office/drawing/2014/main" id="{D98D660A-A0FE-505C-C9DE-D9BF115CC452}"/>
                </a:ext>
              </a:extLst>
            </p:cNvPr>
            <p:cNvSpPr/>
            <p:nvPr/>
          </p:nvSpPr>
          <p:spPr>
            <a:xfrm>
              <a:off x="3808792" y="2515979"/>
              <a:ext cx="583941" cy="583941"/>
            </a:xfrm>
            <a:prstGeom prst="roundRect">
              <a:avLst/>
            </a:prstGeom>
            <a:solidFill>
              <a:srgbClr val="0157D8"/>
            </a:solidFill>
            <a:ln>
              <a:noFill/>
            </a:ln>
            <a:effectLst>
              <a:outerShdw blurRad="495300" dist="368300" dir="2700000" sx="82000" sy="8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habnam" panose="020B0603030804020204" pitchFamily="34" charset="-78"/>
                  <a:ea typeface="Open Sans" pitchFamily="2" charset="0"/>
                  <a:cs typeface="Shabnam" panose="020B0603030804020204" pitchFamily="34" charset="-78"/>
                </a:rPr>
                <a:t>01</a:t>
              </a:r>
            </a:p>
          </p:txBody>
        </p:sp>
        <p:sp>
          <p:nvSpPr>
            <p:cNvPr id="12" name="TextBox 11">
              <a:extLst>
                <a:ext uri="{FF2B5EF4-FFF2-40B4-BE49-F238E27FC236}">
                  <a16:creationId xmlns:a16="http://schemas.microsoft.com/office/drawing/2014/main" id="{21F5C56D-F1DB-69C3-3BD3-20C726D30EC3}"/>
                </a:ext>
              </a:extLst>
            </p:cNvPr>
            <p:cNvSpPr txBox="1"/>
            <p:nvPr/>
          </p:nvSpPr>
          <p:spPr>
            <a:xfrm>
              <a:off x="2420853" y="3146824"/>
              <a:ext cx="206184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38" name="TextBox 37">
              <a:extLst>
                <a:ext uri="{FF2B5EF4-FFF2-40B4-BE49-F238E27FC236}">
                  <a16:creationId xmlns:a16="http://schemas.microsoft.com/office/drawing/2014/main" id="{9C576BCD-0E3B-C264-378F-301292FBEC97}"/>
                </a:ext>
              </a:extLst>
            </p:cNvPr>
            <p:cNvSpPr txBox="1"/>
            <p:nvPr/>
          </p:nvSpPr>
          <p:spPr>
            <a:xfrm>
              <a:off x="2412309" y="4973836"/>
              <a:ext cx="206184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39" name="TextBox 38">
              <a:extLst>
                <a:ext uri="{FF2B5EF4-FFF2-40B4-BE49-F238E27FC236}">
                  <a16:creationId xmlns:a16="http://schemas.microsoft.com/office/drawing/2014/main" id="{1D9435EF-68A4-2F3C-392F-CB3594D3888B}"/>
                </a:ext>
              </a:extLst>
            </p:cNvPr>
            <p:cNvSpPr txBox="1"/>
            <p:nvPr/>
          </p:nvSpPr>
          <p:spPr>
            <a:xfrm>
              <a:off x="9127777" y="3115137"/>
              <a:ext cx="206184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sp>
          <p:nvSpPr>
            <p:cNvPr id="40" name="TextBox 39">
              <a:extLst>
                <a:ext uri="{FF2B5EF4-FFF2-40B4-BE49-F238E27FC236}">
                  <a16:creationId xmlns:a16="http://schemas.microsoft.com/office/drawing/2014/main" id="{8C23B5D1-EE19-1E75-279C-C61127A45DFD}"/>
                </a:ext>
              </a:extLst>
            </p:cNvPr>
            <p:cNvSpPr txBox="1"/>
            <p:nvPr/>
          </p:nvSpPr>
          <p:spPr>
            <a:xfrm>
              <a:off x="9119233" y="4942149"/>
              <a:ext cx="2061840" cy="1027269"/>
            </a:xfrm>
            <a:prstGeom prst="rect">
              <a:avLst/>
            </a:prstGeom>
            <a:noFill/>
          </p:spPr>
          <p:txBody>
            <a:bodyPr wrap="square">
              <a:spAutoFit/>
            </a:bodyPr>
            <a:lstStyle/>
            <a:p>
              <a:pPr>
                <a:lnSpc>
                  <a:spcPct val="150000"/>
                </a:lnSpc>
              </a:pPr>
              <a:r>
                <a:rPr lang="en-US" sz="1400" b="1" dirty="0">
                  <a:solidFill>
                    <a:srgbClr val="1D3347"/>
                  </a:solidFill>
                  <a:latin typeface="Times New Roman" panose="02020603050405020304" pitchFamily="18" charset="0"/>
                  <a:cs typeface="Times New Roman" panose="02020603050405020304" pitchFamily="18" charset="0"/>
                </a:rPr>
                <a:t>Enter the subject title</a:t>
              </a:r>
            </a:p>
            <a:p>
              <a:pPr>
                <a:lnSpc>
                  <a:spcPct val="150000"/>
                </a:lnSpc>
              </a:pPr>
              <a:r>
                <a:rPr lang="en-US" sz="1400" dirty="0" err="1">
                  <a:solidFill>
                    <a:srgbClr val="1D3347"/>
                  </a:solidFill>
                  <a:latin typeface="Times New Roman" panose="02020603050405020304" pitchFamily="18" charset="0"/>
                  <a:cs typeface="Times New Roman" panose="02020603050405020304" pitchFamily="18" charset="0"/>
                </a:rPr>
                <a:t>Minaro</a:t>
              </a:r>
              <a:r>
                <a:rPr lang="en-US" sz="1400" dirty="0">
                  <a:solidFill>
                    <a:srgbClr val="1D3347"/>
                  </a:solidFill>
                  <a:latin typeface="Times New Roman" panose="02020603050405020304" pitchFamily="18" charset="0"/>
                  <a:cs typeface="Times New Roman" panose="02020603050405020304" pitchFamily="18" charset="0"/>
                </a:rPr>
                <a:t> store offers all kinds of application</a:t>
              </a:r>
              <a:endParaRPr lang="en-US" sz="1400" dirty="0">
                <a:solidFill>
                  <a:srgbClr val="1D3347"/>
                </a:solidFill>
              </a:endParaRPr>
            </a:p>
          </p:txBody>
        </p:sp>
      </p:grpSp>
    </p:spTree>
    <p:extLst>
      <p:ext uri="{BB962C8B-B14F-4D97-AF65-F5344CB8AC3E}">
        <p14:creationId xmlns:p14="http://schemas.microsoft.com/office/powerpoint/2010/main" val="23855805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750" fill="hold"/>
                                        <p:tgtEl>
                                          <p:spTgt spid="41"/>
                                        </p:tgtEl>
                                        <p:attrNameLst>
                                          <p:attrName>ppt_w</p:attrName>
                                        </p:attrNameLst>
                                      </p:cBhvr>
                                      <p:tavLst>
                                        <p:tav tm="0">
                                          <p:val>
                                            <p:fltVal val="0"/>
                                          </p:val>
                                        </p:tav>
                                        <p:tav tm="100000">
                                          <p:val>
                                            <p:strVal val="#ppt_w"/>
                                          </p:val>
                                        </p:tav>
                                      </p:tavLst>
                                    </p:anim>
                                    <p:anim calcmode="lin" valueType="num">
                                      <p:cBhvr>
                                        <p:cTn id="12" dur="750" fill="hold"/>
                                        <p:tgtEl>
                                          <p:spTgt spid="41"/>
                                        </p:tgtEl>
                                        <p:attrNameLst>
                                          <p:attrName>ppt_h</p:attrName>
                                        </p:attrNameLst>
                                      </p:cBhvr>
                                      <p:tavLst>
                                        <p:tav tm="0">
                                          <p:val>
                                            <p:fltVal val="0"/>
                                          </p:val>
                                        </p:tav>
                                        <p:tav tm="100000">
                                          <p:val>
                                            <p:strVal val="#ppt_h"/>
                                          </p:val>
                                        </p:tav>
                                      </p:tavLst>
                                    </p:anim>
                                    <p:animEffect transition="in" filter="fade">
                                      <p:cBhvr>
                                        <p:cTn id="13" dur="750"/>
                                        <p:tgtEl>
                                          <p:spTgt spid="41"/>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750" fill="hold"/>
                                        <p:tgtEl>
                                          <p:spTgt spid="42"/>
                                        </p:tgtEl>
                                        <p:attrNameLst>
                                          <p:attrName>ppt_w</p:attrName>
                                        </p:attrNameLst>
                                      </p:cBhvr>
                                      <p:tavLst>
                                        <p:tav tm="0">
                                          <p:val>
                                            <p:fltVal val="0"/>
                                          </p:val>
                                        </p:tav>
                                        <p:tav tm="100000">
                                          <p:val>
                                            <p:strVal val="#ppt_w"/>
                                          </p:val>
                                        </p:tav>
                                      </p:tavLst>
                                    </p:anim>
                                    <p:anim calcmode="lin" valueType="num">
                                      <p:cBhvr>
                                        <p:cTn id="18" dur="750" fill="hold"/>
                                        <p:tgtEl>
                                          <p:spTgt spid="42"/>
                                        </p:tgtEl>
                                        <p:attrNameLst>
                                          <p:attrName>ppt_h</p:attrName>
                                        </p:attrNameLst>
                                      </p:cBhvr>
                                      <p:tavLst>
                                        <p:tav tm="0">
                                          <p:val>
                                            <p:fltVal val="0"/>
                                          </p:val>
                                        </p:tav>
                                        <p:tav tm="100000">
                                          <p:val>
                                            <p:strVal val="#ppt_h"/>
                                          </p:val>
                                        </p:tav>
                                      </p:tavLst>
                                    </p:anim>
                                    <p:animEffect transition="in" filter="fade">
                                      <p:cBhvr>
                                        <p:cTn id="19"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0AB332-F385-5095-E032-EF4D8193BF7E}"/>
              </a:ext>
            </a:extLst>
          </p:cNvPr>
          <p:cNvSpPr>
            <a:spLocks noGrp="1"/>
          </p:cNvSpPr>
          <p:nvPr>
            <p:ph type="sldNum" sz="quarter" idx="12"/>
          </p:nvPr>
        </p:nvSpPr>
        <p:spPr/>
        <p:txBody>
          <a:bodyPr/>
          <a:lstStyle/>
          <a:p>
            <a:fld id="{0242CDCD-B177-42A0-885B-5D2D574B4E13}" type="slidenum">
              <a:rPr lang="en-US" smtClean="0"/>
              <a:pPr/>
              <a:t>4</a:t>
            </a:fld>
            <a:endParaRPr lang="en-US" dirty="0"/>
          </a:p>
        </p:txBody>
      </p:sp>
      <p:pic>
        <p:nvPicPr>
          <p:cNvPr id="3" name="Graphic 2">
            <a:extLst>
              <a:ext uri="{FF2B5EF4-FFF2-40B4-BE49-F238E27FC236}">
                <a16:creationId xmlns:a16="http://schemas.microsoft.com/office/drawing/2014/main" id="{23534BF4-7EB2-D171-259A-7B08C044D2AF}"/>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7846" y="53921"/>
            <a:ext cx="1426819" cy="1426819"/>
          </a:xfrm>
          <a:prstGeom prst="rect">
            <a:avLst/>
          </a:prstGeom>
        </p:spPr>
      </p:pic>
      <p:pic>
        <p:nvPicPr>
          <p:cNvPr id="4" name="Picture 3">
            <a:hlinkClick r:id="" action="ppaction://hlinkshowjump?jump=firstslide"/>
            <a:extLst>
              <a:ext uri="{FF2B5EF4-FFF2-40B4-BE49-F238E27FC236}">
                <a16:creationId xmlns:a16="http://schemas.microsoft.com/office/drawing/2014/main" id="{01C33859-01C6-B9C3-3C18-E4EFD737F9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674605BE-3A09-2E1E-7EEC-6F5C96E5693F}"/>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pic>
        <p:nvPicPr>
          <p:cNvPr id="12" name="Picture 11">
            <a:hlinkClick r:id="" action="ppaction://hlinkshowjump?jump=nextslide"/>
            <a:extLst>
              <a:ext uri="{FF2B5EF4-FFF2-40B4-BE49-F238E27FC236}">
                <a16:creationId xmlns:a16="http://schemas.microsoft.com/office/drawing/2014/main" id="{E420EF4B-AFD1-0772-53EC-798596942129}"/>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5" name="TextBox 4">
            <a:extLst>
              <a:ext uri="{FF2B5EF4-FFF2-40B4-BE49-F238E27FC236}">
                <a16:creationId xmlns:a16="http://schemas.microsoft.com/office/drawing/2014/main" id="{FA8AF38A-E7A4-09C6-2E42-491730CE746E}"/>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9B02E9D5-E242-E069-1191-EC788FD2F150}"/>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3107AF97-82AC-D1DD-5808-7E5DE252854A}"/>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45FE46AE-4349-92EC-737A-FFF2139633E7}"/>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9" name="TextBox 8">
            <a:extLst>
              <a:ext uri="{FF2B5EF4-FFF2-40B4-BE49-F238E27FC236}">
                <a16:creationId xmlns:a16="http://schemas.microsoft.com/office/drawing/2014/main" id="{42F3CD8C-21DC-A771-856C-211516F92499}"/>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0" name="TextBox 9">
            <a:extLst>
              <a:ext uri="{FF2B5EF4-FFF2-40B4-BE49-F238E27FC236}">
                <a16:creationId xmlns:a16="http://schemas.microsoft.com/office/drawing/2014/main" id="{B22D3030-0E2A-604E-C559-EE9D95AE1386}"/>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E66EE18-3B37-50FA-72A6-935A4DAB3FB8}"/>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11DA12DA-E18A-7080-0360-299D3E99FA98}"/>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9AB7DF90-CBFF-023D-997F-6E1E5335A69B}"/>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B92EAE9C-DA6F-F37C-BB1F-0939B25D8DF9}"/>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09AA216D-16E0-EE44-C045-AE7333B2AA85}"/>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36222160-EE57-9A6E-8582-416DA47E0994}"/>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E63D657D-0158-2832-4C26-D3A38D25270D}"/>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C484FDE0-E7C9-2259-AA83-8BC9D2B4AB40}"/>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128384D0-E584-8106-295D-8E52A4AF44B5}"/>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A23CADA1-CB59-E51F-79BB-59FAC27F1C8F}"/>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179987BC-120D-5F38-EFBF-23D953395FBC}"/>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02646F74-0C51-87D6-2568-286F671DB2FF}"/>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D5A0E44D-8879-A0DE-F1F5-C70DAC08ABCA}"/>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532E9056-54EE-7012-AA85-2C2CB79659C1}"/>
              </a:ext>
            </a:extLst>
          </p:cNvPr>
          <p:cNvPicPr>
            <a:picLocks noChangeAspect="1"/>
          </p:cNvPicPr>
          <p:nvPr/>
        </p:nvPicPr>
        <p:blipFill>
          <a:blip r:embed="rId12"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sp>
        <p:nvSpPr>
          <p:cNvPr id="28" name="TextBox 27">
            <a:extLst>
              <a:ext uri="{FF2B5EF4-FFF2-40B4-BE49-F238E27FC236}">
                <a16:creationId xmlns:a16="http://schemas.microsoft.com/office/drawing/2014/main" id="{78A2DB91-C573-600D-02D6-B8C04854206C}"/>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B615656A-D551-B4C6-9307-A7F26C1559AB}"/>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2E442246-7950-4D52-306D-AB3D1B6189EA}"/>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176375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E99B9F-5F1C-00F3-CCBC-39E85CC244B9}"/>
              </a:ext>
            </a:extLst>
          </p:cNvPr>
          <p:cNvSpPr>
            <a:spLocks noGrp="1"/>
          </p:cNvSpPr>
          <p:nvPr>
            <p:ph type="sldNum" sz="quarter" idx="12"/>
          </p:nvPr>
        </p:nvSpPr>
        <p:spPr/>
        <p:txBody>
          <a:bodyPr/>
          <a:lstStyle/>
          <a:p>
            <a:fld id="{0242CDCD-B177-42A0-885B-5D2D574B4E13}" type="slidenum">
              <a:rPr lang="en-US" smtClean="0"/>
              <a:pPr/>
              <a:t>40</a:t>
            </a:fld>
            <a:endParaRPr lang="en-US" dirty="0"/>
          </a:p>
        </p:txBody>
      </p:sp>
      <p:pic>
        <p:nvPicPr>
          <p:cNvPr id="10" name="Picture 9">
            <a:hlinkClick r:id="" action="ppaction://hlinkshowjump?jump=firstslide"/>
            <a:extLst>
              <a:ext uri="{FF2B5EF4-FFF2-40B4-BE49-F238E27FC236}">
                <a16:creationId xmlns:a16="http://schemas.microsoft.com/office/drawing/2014/main" id="{95942A0B-B1DE-80CE-9BAB-34905C99E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0A74D22E-82F5-AC57-5B51-2698681AFE2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CDF15083-9738-D4B8-1BB7-10D7A3CFEB61}"/>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00AD313A-17EA-D205-823B-C6AF2A999212}"/>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01359F33-548C-6640-819C-990CC9D8CBC0}"/>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527DAFA6-FC04-2826-201A-D66A7FB4E387}"/>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8B9E2ADA-78FA-5D0B-DCBB-17E0A3D17D6F}"/>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DE9A0608-2D13-BE7A-4C78-E7920AD18A96}"/>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27B2F4E3-93AB-452A-A4DA-DDB0ABA13CA2}"/>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D1E390FF-2566-ABB8-0114-ACF056CA6AC3}"/>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BC6872FF-B4E0-AE66-9FB7-B9D815BC3F64}"/>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9F165056-2B3E-E9F2-9CE6-D430A05E2E24}"/>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BE547AF4-E3E1-C8D8-9636-D4A401F8E24B}"/>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BAFB583A-9E37-1C34-1003-437AFBF2EC30}"/>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65E0C4B5-EC72-14A1-2F55-B540EA98630D}"/>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3411CB35-FEDB-C59C-0FB5-035BCDA3491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208D44F9-9A11-8439-DAC9-5611C0C38ED3}"/>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F6CA50E1-0FE8-EF69-3043-6D6F0A58D1A2}"/>
              </a:ext>
            </a:extLst>
          </p:cNvPr>
          <p:cNvPicPr>
            <a:picLocks noChangeAspect="1"/>
          </p:cNvPicPr>
          <p:nvPr/>
        </p:nvPicPr>
        <p:blipFill>
          <a:blip r:embed="rId6"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23" name="Picture 22">
            <a:extLst>
              <a:ext uri="{FF2B5EF4-FFF2-40B4-BE49-F238E27FC236}">
                <a16:creationId xmlns:a16="http://schemas.microsoft.com/office/drawing/2014/main" id="{AFAC8DE4-9E4D-B7C1-9413-25E8829BF3AB}"/>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251454FE-D0EC-DD79-907A-F3040824D36A}"/>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53F45111-F46C-7D81-8ABF-CAD005521AA9}"/>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D4A33542-C903-A930-EF31-2E89CB160C0E}"/>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7911715F-94E7-B085-028B-D3092AC58E3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82F2257B-9FEE-6904-D6DF-2D4CC04FB445}"/>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66" name="Group 65">
            <a:extLst>
              <a:ext uri="{FF2B5EF4-FFF2-40B4-BE49-F238E27FC236}">
                <a16:creationId xmlns:a16="http://schemas.microsoft.com/office/drawing/2014/main" id="{02319E8F-6D15-743D-3746-2A88C4C333F9}"/>
              </a:ext>
            </a:extLst>
          </p:cNvPr>
          <p:cNvGrpSpPr/>
          <p:nvPr/>
        </p:nvGrpSpPr>
        <p:grpSpPr>
          <a:xfrm>
            <a:off x="3027036" y="3547039"/>
            <a:ext cx="7353456" cy="1609669"/>
            <a:chOff x="3027036" y="3547039"/>
            <a:chExt cx="7353456" cy="1609669"/>
          </a:xfrm>
        </p:grpSpPr>
        <p:sp>
          <p:nvSpPr>
            <p:cNvPr id="29" name="Google Shape;641;p24">
              <a:extLst>
                <a:ext uri="{FF2B5EF4-FFF2-40B4-BE49-F238E27FC236}">
                  <a16:creationId xmlns:a16="http://schemas.microsoft.com/office/drawing/2014/main" id="{B8FF6D56-4F91-0322-5D12-591B3425D8DC}"/>
                </a:ext>
              </a:extLst>
            </p:cNvPr>
            <p:cNvSpPr/>
            <p:nvPr/>
          </p:nvSpPr>
          <p:spPr>
            <a:xfrm>
              <a:off x="3027036" y="3547039"/>
              <a:ext cx="7353456" cy="1609669"/>
            </a:xfrm>
            <a:custGeom>
              <a:avLst/>
              <a:gdLst/>
              <a:ahLst/>
              <a:cxnLst/>
              <a:rect l="l" t="t" r="r" b="b"/>
              <a:pathLst>
                <a:path w="257835" h="56440" extrusionOk="0">
                  <a:moveTo>
                    <a:pt x="194787" y="1"/>
                  </a:moveTo>
                  <a:cubicBezTo>
                    <a:pt x="184644" y="1"/>
                    <a:pt x="176388" y="8248"/>
                    <a:pt x="176388" y="18406"/>
                  </a:cubicBezTo>
                  <a:lnTo>
                    <a:pt x="176388" y="18437"/>
                  </a:lnTo>
                  <a:cubicBezTo>
                    <a:pt x="176388" y="21351"/>
                    <a:pt x="174678" y="24011"/>
                    <a:pt x="172018" y="25183"/>
                  </a:cubicBezTo>
                  <a:lnTo>
                    <a:pt x="171036" y="25626"/>
                  </a:lnTo>
                  <a:cubicBezTo>
                    <a:pt x="170068" y="26063"/>
                    <a:pt x="169030" y="26280"/>
                    <a:pt x="168000" y="26280"/>
                  </a:cubicBezTo>
                  <a:cubicBezTo>
                    <a:pt x="166266" y="26280"/>
                    <a:pt x="164557" y="25666"/>
                    <a:pt x="163246" y="24454"/>
                  </a:cubicBezTo>
                  <a:cubicBezTo>
                    <a:pt x="161884" y="23219"/>
                    <a:pt x="160301" y="22174"/>
                    <a:pt x="158590" y="21382"/>
                  </a:cubicBezTo>
                  <a:cubicBezTo>
                    <a:pt x="158590" y="21351"/>
                    <a:pt x="158559" y="21351"/>
                    <a:pt x="158559" y="21351"/>
                  </a:cubicBezTo>
                  <a:cubicBezTo>
                    <a:pt x="158369" y="21256"/>
                    <a:pt x="158179" y="21161"/>
                    <a:pt x="157989" y="21097"/>
                  </a:cubicBezTo>
                  <a:cubicBezTo>
                    <a:pt x="157894" y="21066"/>
                    <a:pt x="157830" y="21034"/>
                    <a:pt x="157767" y="21002"/>
                  </a:cubicBezTo>
                  <a:cubicBezTo>
                    <a:pt x="157609" y="20939"/>
                    <a:pt x="157450" y="20876"/>
                    <a:pt x="157292" y="20812"/>
                  </a:cubicBezTo>
                  <a:cubicBezTo>
                    <a:pt x="157197" y="20781"/>
                    <a:pt x="157070" y="20749"/>
                    <a:pt x="156944" y="20686"/>
                  </a:cubicBezTo>
                  <a:cubicBezTo>
                    <a:pt x="156817" y="20654"/>
                    <a:pt x="156722" y="20622"/>
                    <a:pt x="156595" y="20591"/>
                  </a:cubicBezTo>
                  <a:cubicBezTo>
                    <a:pt x="156437" y="20527"/>
                    <a:pt x="156279" y="20464"/>
                    <a:pt x="156120" y="20432"/>
                  </a:cubicBezTo>
                  <a:cubicBezTo>
                    <a:pt x="156025" y="20401"/>
                    <a:pt x="155930" y="20369"/>
                    <a:pt x="155835" y="20337"/>
                  </a:cubicBezTo>
                  <a:cubicBezTo>
                    <a:pt x="155645" y="20306"/>
                    <a:pt x="155487" y="20242"/>
                    <a:pt x="155297" y="20211"/>
                  </a:cubicBezTo>
                  <a:cubicBezTo>
                    <a:pt x="155202" y="20179"/>
                    <a:pt x="155138" y="20147"/>
                    <a:pt x="155075" y="20147"/>
                  </a:cubicBezTo>
                  <a:cubicBezTo>
                    <a:pt x="154853" y="20084"/>
                    <a:pt x="154632" y="20052"/>
                    <a:pt x="154442" y="20021"/>
                  </a:cubicBezTo>
                  <a:cubicBezTo>
                    <a:pt x="154378" y="19989"/>
                    <a:pt x="154315" y="19989"/>
                    <a:pt x="154252" y="19957"/>
                  </a:cubicBezTo>
                  <a:cubicBezTo>
                    <a:pt x="154030" y="19926"/>
                    <a:pt x="153808" y="19894"/>
                    <a:pt x="153587" y="19862"/>
                  </a:cubicBezTo>
                  <a:cubicBezTo>
                    <a:pt x="153523" y="19862"/>
                    <a:pt x="153460" y="19831"/>
                    <a:pt x="153397" y="19831"/>
                  </a:cubicBezTo>
                  <a:cubicBezTo>
                    <a:pt x="153175" y="19799"/>
                    <a:pt x="152985" y="19767"/>
                    <a:pt x="152763" y="19767"/>
                  </a:cubicBezTo>
                  <a:cubicBezTo>
                    <a:pt x="152668" y="19736"/>
                    <a:pt x="152605" y="19736"/>
                    <a:pt x="152510" y="19736"/>
                  </a:cubicBezTo>
                  <a:cubicBezTo>
                    <a:pt x="152415" y="19736"/>
                    <a:pt x="152320" y="19704"/>
                    <a:pt x="152257" y="19704"/>
                  </a:cubicBezTo>
                  <a:lnTo>
                    <a:pt x="152003" y="19704"/>
                  </a:lnTo>
                  <a:cubicBezTo>
                    <a:pt x="151845" y="19672"/>
                    <a:pt x="151687" y="19672"/>
                    <a:pt x="151528" y="19672"/>
                  </a:cubicBezTo>
                  <a:lnTo>
                    <a:pt x="151085" y="19672"/>
                  </a:lnTo>
                  <a:cubicBezTo>
                    <a:pt x="151022" y="19672"/>
                    <a:pt x="150927" y="19641"/>
                    <a:pt x="150863" y="19641"/>
                  </a:cubicBezTo>
                  <a:cubicBezTo>
                    <a:pt x="150768" y="19641"/>
                    <a:pt x="150673" y="19672"/>
                    <a:pt x="150578" y="19672"/>
                  </a:cubicBezTo>
                  <a:lnTo>
                    <a:pt x="150198" y="19672"/>
                  </a:lnTo>
                  <a:cubicBezTo>
                    <a:pt x="150008" y="19672"/>
                    <a:pt x="149818" y="19672"/>
                    <a:pt x="149628" y="19704"/>
                  </a:cubicBezTo>
                  <a:cubicBezTo>
                    <a:pt x="149533" y="19704"/>
                    <a:pt x="149406" y="19704"/>
                    <a:pt x="149311" y="19736"/>
                  </a:cubicBezTo>
                  <a:cubicBezTo>
                    <a:pt x="149090" y="19736"/>
                    <a:pt x="148900" y="19767"/>
                    <a:pt x="148678" y="19799"/>
                  </a:cubicBezTo>
                  <a:cubicBezTo>
                    <a:pt x="148583" y="19799"/>
                    <a:pt x="148520" y="19799"/>
                    <a:pt x="148425" y="19831"/>
                  </a:cubicBezTo>
                  <a:cubicBezTo>
                    <a:pt x="148171" y="19862"/>
                    <a:pt x="147918" y="19894"/>
                    <a:pt x="147665" y="19926"/>
                  </a:cubicBezTo>
                  <a:cubicBezTo>
                    <a:pt x="147633" y="19957"/>
                    <a:pt x="147601" y="19957"/>
                    <a:pt x="147570" y="19957"/>
                  </a:cubicBezTo>
                  <a:cubicBezTo>
                    <a:pt x="146651" y="20116"/>
                    <a:pt x="145796" y="20337"/>
                    <a:pt x="144941" y="20654"/>
                  </a:cubicBezTo>
                  <a:cubicBezTo>
                    <a:pt x="144656" y="20749"/>
                    <a:pt x="144403" y="20844"/>
                    <a:pt x="144118" y="20939"/>
                  </a:cubicBezTo>
                  <a:cubicBezTo>
                    <a:pt x="144086" y="20939"/>
                    <a:pt x="144086" y="20971"/>
                    <a:pt x="144054" y="20971"/>
                  </a:cubicBezTo>
                  <a:cubicBezTo>
                    <a:pt x="143801" y="21066"/>
                    <a:pt x="143548" y="21192"/>
                    <a:pt x="143326" y="21287"/>
                  </a:cubicBezTo>
                  <a:cubicBezTo>
                    <a:pt x="143294" y="21287"/>
                    <a:pt x="143263" y="21319"/>
                    <a:pt x="143231" y="21319"/>
                  </a:cubicBezTo>
                  <a:cubicBezTo>
                    <a:pt x="142978" y="21446"/>
                    <a:pt x="142756" y="21541"/>
                    <a:pt x="142503" y="21667"/>
                  </a:cubicBezTo>
                  <a:cubicBezTo>
                    <a:pt x="142503" y="21699"/>
                    <a:pt x="142471" y="21699"/>
                    <a:pt x="142439" y="21731"/>
                  </a:cubicBezTo>
                  <a:cubicBezTo>
                    <a:pt x="142186" y="21826"/>
                    <a:pt x="141964" y="21984"/>
                    <a:pt x="141742" y="22111"/>
                  </a:cubicBezTo>
                  <a:cubicBezTo>
                    <a:pt x="141711" y="22111"/>
                    <a:pt x="141711" y="22111"/>
                    <a:pt x="141679" y="22142"/>
                  </a:cubicBezTo>
                  <a:cubicBezTo>
                    <a:pt x="141426" y="22269"/>
                    <a:pt x="141204" y="22427"/>
                    <a:pt x="140951" y="22586"/>
                  </a:cubicBezTo>
                  <a:cubicBezTo>
                    <a:pt x="140191" y="23093"/>
                    <a:pt x="139462" y="23631"/>
                    <a:pt x="138766" y="24233"/>
                  </a:cubicBezTo>
                  <a:cubicBezTo>
                    <a:pt x="138671" y="24296"/>
                    <a:pt x="138576" y="24391"/>
                    <a:pt x="138481" y="24454"/>
                  </a:cubicBezTo>
                  <a:cubicBezTo>
                    <a:pt x="137062" y="25566"/>
                    <a:pt x="135330" y="26133"/>
                    <a:pt x="133573" y="26133"/>
                  </a:cubicBezTo>
                  <a:cubicBezTo>
                    <a:pt x="132427" y="26133"/>
                    <a:pt x="131271" y="25892"/>
                    <a:pt x="130183" y="25404"/>
                  </a:cubicBezTo>
                  <a:cubicBezTo>
                    <a:pt x="127270" y="24106"/>
                    <a:pt x="125433" y="21192"/>
                    <a:pt x="125370" y="17994"/>
                  </a:cubicBezTo>
                  <a:cubicBezTo>
                    <a:pt x="125338" y="17645"/>
                    <a:pt x="125338" y="17297"/>
                    <a:pt x="125306" y="16949"/>
                  </a:cubicBezTo>
                  <a:cubicBezTo>
                    <a:pt x="124958" y="12515"/>
                    <a:pt x="122994" y="8493"/>
                    <a:pt x="120017" y="5485"/>
                  </a:cubicBezTo>
                  <a:cubicBezTo>
                    <a:pt x="119827" y="5295"/>
                    <a:pt x="119669" y="5136"/>
                    <a:pt x="119479" y="4978"/>
                  </a:cubicBezTo>
                  <a:cubicBezTo>
                    <a:pt x="119447" y="4946"/>
                    <a:pt x="119447" y="4915"/>
                    <a:pt x="119416" y="4915"/>
                  </a:cubicBezTo>
                  <a:cubicBezTo>
                    <a:pt x="119257" y="4756"/>
                    <a:pt x="119099" y="4598"/>
                    <a:pt x="118909" y="4471"/>
                  </a:cubicBezTo>
                  <a:cubicBezTo>
                    <a:pt x="118877" y="4440"/>
                    <a:pt x="118846" y="4408"/>
                    <a:pt x="118782" y="4345"/>
                  </a:cubicBezTo>
                  <a:cubicBezTo>
                    <a:pt x="118656" y="4218"/>
                    <a:pt x="118497" y="4123"/>
                    <a:pt x="118339" y="3996"/>
                  </a:cubicBezTo>
                  <a:cubicBezTo>
                    <a:pt x="118276" y="3933"/>
                    <a:pt x="118212" y="3901"/>
                    <a:pt x="118149" y="3838"/>
                  </a:cubicBezTo>
                  <a:cubicBezTo>
                    <a:pt x="118022" y="3743"/>
                    <a:pt x="117896" y="3648"/>
                    <a:pt x="117737" y="3521"/>
                  </a:cubicBezTo>
                  <a:cubicBezTo>
                    <a:pt x="117674" y="3458"/>
                    <a:pt x="117579" y="3426"/>
                    <a:pt x="117484" y="3363"/>
                  </a:cubicBezTo>
                  <a:cubicBezTo>
                    <a:pt x="117357" y="3268"/>
                    <a:pt x="117231" y="3173"/>
                    <a:pt x="117104" y="3109"/>
                  </a:cubicBezTo>
                  <a:cubicBezTo>
                    <a:pt x="117009" y="3014"/>
                    <a:pt x="116914" y="2951"/>
                    <a:pt x="116819" y="2888"/>
                  </a:cubicBezTo>
                  <a:cubicBezTo>
                    <a:pt x="116692" y="2824"/>
                    <a:pt x="116597" y="2761"/>
                    <a:pt x="116471" y="2666"/>
                  </a:cubicBezTo>
                  <a:cubicBezTo>
                    <a:pt x="116344" y="2603"/>
                    <a:pt x="116249" y="2539"/>
                    <a:pt x="116122" y="2476"/>
                  </a:cubicBezTo>
                  <a:cubicBezTo>
                    <a:pt x="116027" y="2413"/>
                    <a:pt x="115901" y="2349"/>
                    <a:pt x="115806" y="2286"/>
                  </a:cubicBezTo>
                  <a:cubicBezTo>
                    <a:pt x="115647" y="2223"/>
                    <a:pt x="115520" y="2159"/>
                    <a:pt x="115394" y="2064"/>
                  </a:cubicBezTo>
                  <a:cubicBezTo>
                    <a:pt x="115299" y="2033"/>
                    <a:pt x="115204" y="1969"/>
                    <a:pt x="115077" y="1906"/>
                  </a:cubicBezTo>
                  <a:cubicBezTo>
                    <a:pt x="114950" y="1843"/>
                    <a:pt x="114792" y="1779"/>
                    <a:pt x="114665" y="1716"/>
                  </a:cubicBezTo>
                  <a:cubicBezTo>
                    <a:pt x="114570" y="1653"/>
                    <a:pt x="114475" y="1621"/>
                    <a:pt x="114380" y="1589"/>
                  </a:cubicBezTo>
                  <a:cubicBezTo>
                    <a:pt x="114222" y="1526"/>
                    <a:pt x="114064" y="1463"/>
                    <a:pt x="113905" y="1399"/>
                  </a:cubicBezTo>
                  <a:cubicBezTo>
                    <a:pt x="113810" y="1336"/>
                    <a:pt x="113715" y="1304"/>
                    <a:pt x="113620" y="1273"/>
                  </a:cubicBezTo>
                  <a:cubicBezTo>
                    <a:pt x="113462" y="1209"/>
                    <a:pt x="113304" y="1146"/>
                    <a:pt x="113145" y="1083"/>
                  </a:cubicBezTo>
                  <a:lnTo>
                    <a:pt x="112860" y="988"/>
                  </a:lnTo>
                  <a:cubicBezTo>
                    <a:pt x="112702" y="924"/>
                    <a:pt x="112544" y="893"/>
                    <a:pt x="112385" y="829"/>
                  </a:cubicBezTo>
                  <a:lnTo>
                    <a:pt x="112069" y="734"/>
                  </a:lnTo>
                  <a:cubicBezTo>
                    <a:pt x="111910" y="703"/>
                    <a:pt x="111752" y="639"/>
                    <a:pt x="111594" y="608"/>
                  </a:cubicBezTo>
                  <a:lnTo>
                    <a:pt x="111245" y="513"/>
                  </a:lnTo>
                  <a:cubicBezTo>
                    <a:pt x="111087" y="481"/>
                    <a:pt x="110960" y="449"/>
                    <a:pt x="110802" y="418"/>
                  </a:cubicBezTo>
                  <a:cubicBezTo>
                    <a:pt x="110675" y="386"/>
                    <a:pt x="110548" y="354"/>
                    <a:pt x="110422" y="354"/>
                  </a:cubicBezTo>
                  <a:cubicBezTo>
                    <a:pt x="110263" y="323"/>
                    <a:pt x="110137" y="291"/>
                    <a:pt x="109978" y="259"/>
                  </a:cubicBezTo>
                  <a:cubicBezTo>
                    <a:pt x="109852" y="259"/>
                    <a:pt x="109725" y="228"/>
                    <a:pt x="109567" y="196"/>
                  </a:cubicBezTo>
                  <a:cubicBezTo>
                    <a:pt x="109440" y="196"/>
                    <a:pt x="109313" y="164"/>
                    <a:pt x="109155" y="164"/>
                  </a:cubicBezTo>
                  <a:cubicBezTo>
                    <a:pt x="109028" y="133"/>
                    <a:pt x="108870" y="133"/>
                    <a:pt x="108712" y="101"/>
                  </a:cubicBezTo>
                  <a:cubicBezTo>
                    <a:pt x="108648" y="101"/>
                    <a:pt x="108553" y="101"/>
                    <a:pt x="108458" y="69"/>
                  </a:cubicBezTo>
                  <a:lnTo>
                    <a:pt x="108173" y="69"/>
                  </a:lnTo>
                  <a:cubicBezTo>
                    <a:pt x="108015" y="69"/>
                    <a:pt x="107888" y="38"/>
                    <a:pt x="107730" y="38"/>
                  </a:cubicBezTo>
                  <a:lnTo>
                    <a:pt x="106273" y="38"/>
                  </a:lnTo>
                  <a:cubicBezTo>
                    <a:pt x="106115" y="38"/>
                    <a:pt x="105925" y="69"/>
                    <a:pt x="105766" y="69"/>
                  </a:cubicBezTo>
                  <a:cubicBezTo>
                    <a:pt x="105608" y="101"/>
                    <a:pt x="105418" y="101"/>
                    <a:pt x="105260" y="101"/>
                  </a:cubicBezTo>
                  <a:cubicBezTo>
                    <a:pt x="105133" y="133"/>
                    <a:pt x="104975" y="133"/>
                    <a:pt x="104816" y="164"/>
                  </a:cubicBezTo>
                  <a:cubicBezTo>
                    <a:pt x="104658" y="164"/>
                    <a:pt x="104468" y="196"/>
                    <a:pt x="104278" y="228"/>
                  </a:cubicBezTo>
                  <a:cubicBezTo>
                    <a:pt x="104215" y="228"/>
                    <a:pt x="104151" y="259"/>
                    <a:pt x="104056" y="259"/>
                  </a:cubicBezTo>
                  <a:cubicBezTo>
                    <a:pt x="103233" y="386"/>
                    <a:pt x="102378" y="576"/>
                    <a:pt x="101586" y="829"/>
                  </a:cubicBezTo>
                  <a:cubicBezTo>
                    <a:pt x="101554" y="829"/>
                    <a:pt x="101523" y="861"/>
                    <a:pt x="101491" y="861"/>
                  </a:cubicBezTo>
                  <a:cubicBezTo>
                    <a:pt x="101238" y="956"/>
                    <a:pt x="101016" y="1019"/>
                    <a:pt x="100763" y="1114"/>
                  </a:cubicBezTo>
                  <a:cubicBezTo>
                    <a:pt x="100699" y="1146"/>
                    <a:pt x="100636" y="1146"/>
                    <a:pt x="100604" y="1178"/>
                  </a:cubicBezTo>
                  <a:cubicBezTo>
                    <a:pt x="100351" y="1273"/>
                    <a:pt x="100129" y="1368"/>
                    <a:pt x="99908" y="1463"/>
                  </a:cubicBezTo>
                  <a:cubicBezTo>
                    <a:pt x="99844" y="1463"/>
                    <a:pt x="99781" y="1494"/>
                    <a:pt x="99718" y="1526"/>
                  </a:cubicBezTo>
                  <a:cubicBezTo>
                    <a:pt x="99496" y="1621"/>
                    <a:pt x="99274" y="1716"/>
                    <a:pt x="99053" y="1843"/>
                  </a:cubicBezTo>
                  <a:cubicBezTo>
                    <a:pt x="98989" y="1874"/>
                    <a:pt x="98926" y="1874"/>
                    <a:pt x="98863" y="1906"/>
                  </a:cubicBezTo>
                  <a:cubicBezTo>
                    <a:pt x="98641" y="2033"/>
                    <a:pt x="98419" y="2128"/>
                    <a:pt x="98198" y="2254"/>
                  </a:cubicBezTo>
                  <a:cubicBezTo>
                    <a:pt x="98166" y="2286"/>
                    <a:pt x="98102" y="2318"/>
                    <a:pt x="98039" y="2349"/>
                  </a:cubicBezTo>
                  <a:cubicBezTo>
                    <a:pt x="97817" y="2476"/>
                    <a:pt x="97596" y="2603"/>
                    <a:pt x="97406" y="2729"/>
                  </a:cubicBezTo>
                  <a:cubicBezTo>
                    <a:pt x="97342" y="2761"/>
                    <a:pt x="97279" y="2793"/>
                    <a:pt x="97247" y="2824"/>
                  </a:cubicBezTo>
                  <a:cubicBezTo>
                    <a:pt x="97026" y="2951"/>
                    <a:pt x="96804" y="3109"/>
                    <a:pt x="96614" y="3236"/>
                  </a:cubicBezTo>
                  <a:cubicBezTo>
                    <a:pt x="96551" y="3268"/>
                    <a:pt x="96519" y="3299"/>
                    <a:pt x="96456" y="3331"/>
                  </a:cubicBezTo>
                  <a:cubicBezTo>
                    <a:pt x="96266" y="3489"/>
                    <a:pt x="96044" y="3648"/>
                    <a:pt x="95854" y="3806"/>
                  </a:cubicBezTo>
                  <a:cubicBezTo>
                    <a:pt x="95791" y="3838"/>
                    <a:pt x="95759" y="3870"/>
                    <a:pt x="95727" y="3901"/>
                  </a:cubicBezTo>
                  <a:cubicBezTo>
                    <a:pt x="95506" y="4060"/>
                    <a:pt x="95316" y="4218"/>
                    <a:pt x="95126" y="4376"/>
                  </a:cubicBezTo>
                  <a:cubicBezTo>
                    <a:pt x="95094" y="4408"/>
                    <a:pt x="95062" y="4440"/>
                    <a:pt x="95031" y="4471"/>
                  </a:cubicBezTo>
                  <a:cubicBezTo>
                    <a:pt x="94809" y="4630"/>
                    <a:pt x="94619" y="4820"/>
                    <a:pt x="94429" y="5010"/>
                  </a:cubicBezTo>
                  <a:cubicBezTo>
                    <a:pt x="94397" y="5041"/>
                    <a:pt x="94366" y="5041"/>
                    <a:pt x="94334" y="5073"/>
                  </a:cubicBezTo>
                  <a:cubicBezTo>
                    <a:pt x="94144" y="5263"/>
                    <a:pt x="93954" y="5453"/>
                    <a:pt x="93764" y="5675"/>
                  </a:cubicBezTo>
                  <a:cubicBezTo>
                    <a:pt x="93732" y="5675"/>
                    <a:pt x="93732" y="5706"/>
                    <a:pt x="93700" y="5706"/>
                  </a:cubicBezTo>
                  <a:cubicBezTo>
                    <a:pt x="93510" y="5928"/>
                    <a:pt x="93320" y="6118"/>
                    <a:pt x="93130" y="6340"/>
                  </a:cubicBezTo>
                  <a:cubicBezTo>
                    <a:pt x="93130" y="6371"/>
                    <a:pt x="93099" y="6371"/>
                    <a:pt x="93099" y="6371"/>
                  </a:cubicBezTo>
                  <a:cubicBezTo>
                    <a:pt x="90280" y="9602"/>
                    <a:pt x="88602" y="13845"/>
                    <a:pt x="88602" y="18469"/>
                  </a:cubicBezTo>
                  <a:cubicBezTo>
                    <a:pt x="88602" y="21382"/>
                    <a:pt x="86892" y="24011"/>
                    <a:pt x="84231" y="25214"/>
                  </a:cubicBezTo>
                  <a:lnTo>
                    <a:pt x="83250" y="25658"/>
                  </a:lnTo>
                  <a:cubicBezTo>
                    <a:pt x="82280" y="26084"/>
                    <a:pt x="81243" y="26297"/>
                    <a:pt x="80215" y="26297"/>
                  </a:cubicBezTo>
                  <a:cubicBezTo>
                    <a:pt x="78490" y="26297"/>
                    <a:pt x="76788" y="25696"/>
                    <a:pt x="75459" y="24486"/>
                  </a:cubicBezTo>
                  <a:cubicBezTo>
                    <a:pt x="72197" y="21509"/>
                    <a:pt x="67859" y="19672"/>
                    <a:pt x="63077" y="19672"/>
                  </a:cubicBezTo>
                  <a:cubicBezTo>
                    <a:pt x="58453" y="19672"/>
                    <a:pt x="54209" y="21382"/>
                    <a:pt x="50979" y="24233"/>
                  </a:cubicBezTo>
                  <a:cubicBezTo>
                    <a:pt x="49516" y="25515"/>
                    <a:pt x="47661" y="26176"/>
                    <a:pt x="45781" y="26176"/>
                  </a:cubicBezTo>
                  <a:cubicBezTo>
                    <a:pt x="44690" y="26176"/>
                    <a:pt x="43590" y="25953"/>
                    <a:pt x="42555" y="25499"/>
                  </a:cubicBezTo>
                  <a:lnTo>
                    <a:pt x="42428" y="25436"/>
                  </a:lnTo>
                  <a:cubicBezTo>
                    <a:pt x="39451" y="24106"/>
                    <a:pt x="37615" y="21192"/>
                    <a:pt x="37551" y="17994"/>
                  </a:cubicBezTo>
                  <a:cubicBezTo>
                    <a:pt x="37551" y="17677"/>
                    <a:pt x="37551" y="17392"/>
                    <a:pt x="37520" y="17075"/>
                  </a:cubicBezTo>
                  <a:cubicBezTo>
                    <a:pt x="36886" y="8113"/>
                    <a:pt x="29634" y="798"/>
                    <a:pt x="20672" y="101"/>
                  </a:cubicBezTo>
                  <a:cubicBezTo>
                    <a:pt x="20159" y="59"/>
                    <a:pt x="19651" y="39"/>
                    <a:pt x="19147" y="39"/>
                  </a:cubicBezTo>
                  <a:cubicBezTo>
                    <a:pt x="8534" y="39"/>
                    <a:pt x="0" y="9101"/>
                    <a:pt x="847" y="19894"/>
                  </a:cubicBezTo>
                  <a:cubicBezTo>
                    <a:pt x="1575" y="28856"/>
                    <a:pt x="8859" y="36077"/>
                    <a:pt x="17790" y="36742"/>
                  </a:cubicBezTo>
                  <a:cubicBezTo>
                    <a:pt x="18260" y="36776"/>
                    <a:pt x="18726" y="36793"/>
                    <a:pt x="19188" y="36793"/>
                  </a:cubicBezTo>
                  <a:cubicBezTo>
                    <a:pt x="23801" y="36793"/>
                    <a:pt x="27993" y="35098"/>
                    <a:pt x="31217" y="32276"/>
                  </a:cubicBezTo>
                  <a:cubicBezTo>
                    <a:pt x="32705" y="30987"/>
                    <a:pt x="34591" y="30319"/>
                    <a:pt x="36501" y="30319"/>
                  </a:cubicBezTo>
                  <a:cubicBezTo>
                    <a:pt x="37639" y="30319"/>
                    <a:pt x="38787" y="30556"/>
                    <a:pt x="39863" y="31041"/>
                  </a:cubicBezTo>
                  <a:cubicBezTo>
                    <a:pt x="42808" y="32340"/>
                    <a:pt x="44645" y="35253"/>
                    <a:pt x="44708" y="38452"/>
                  </a:cubicBezTo>
                  <a:cubicBezTo>
                    <a:pt x="44708" y="39117"/>
                    <a:pt x="44772" y="39750"/>
                    <a:pt x="44835" y="40384"/>
                  </a:cubicBezTo>
                  <a:cubicBezTo>
                    <a:pt x="45880" y="48713"/>
                    <a:pt x="52626" y="55363"/>
                    <a:pt x="60955" y="56313"/>
                  </a:cubicBezTo>
                  <a:cubicBezTo>
                    <a:pt x="61663" y="56392"/>
                    <a:pt x="62364" y="56431"/>
                    <a:pt x="63057" y="56431"/>
                  </a:cubicBezTo>
                  <a:cubicBezTo>
                    <a:pt x="73206" y="56431"/>
                    <a:pt x="81476" y="48179"/>
                    <a:pt x="81476" y="38040"/>
                  </a:cubicBezTo>
                  <a:lnTo>
                    <a:pt x="81476" y="38009"/>
                  </a:lnTo>
                  <a:cubicBezTo>
                    <a:pt x="81445" y="35095"/>
                    <a:pt x="83186" y="32435"/>
                    <a:pt x="85847" y="31263"/>
                  </a:cubicBezTo>
                  <a:lnTo>
                    <a:pt x="86797" y="30820"/>
                  </a:lnTo>
                  <a:cubicBezTo>
                    <a:pt x="87777" y="30383"/>
                    <a:pt x="88818" y="30166"/>
                    <a:pt x="89847" y="30166"/>
                  </a:cubicBezTo>
                  <a:cubicBezTo>
                    <a:pt x="91579" y="30166"/>
                    <a:pt x="93276" y="30780"/>
                    <a:pt x="94587" y="31991"/>
                  </a:cubicBezTo>
                  <a:cubicBezTo>
                    <a:pt x="95981" y="33227"/>
                    <a:pt x="97532" y="34272"/>
                    <a:pt x="99243" y="35063"/>
                  </a:cubicBezTo>
                  <a:cubicBezTo>
                    <a:pt x="99243" y="35095"/>
                    <a:pt x="99274" y="35095"/>
                    <a:pt x="99274" y="35095"/>
                  </a:cubicBezTo>
                  <a:cubicBezTo>
                    <a:pt x="99464" y="35190"/>
                    <a:pt x="99686" y="35253"/>
                    <a:pt x="99876" y="35348"/>
                  </a:cubicBezTo>
                  <a:cubicBezTo>
                    <a:pt x="99939" y="35380"/>
                    <a:pt x="100003" y="35412"/>
                    <a:pt x="100066" y="35443"/>
                  </a:cubicBezTo>
                  <a:cubicBezTo>
                    <a:pt x="100224" y="35507"/>
                    <a:pt x="100383" y="35570"/>
                    <a:pt x="100541" y="35633"/>
                  </a:cubicBezTo>
                  <a:cubicBezTo>
                    <a:pt x="100668" y="35665"/>
                    <a:pt x="100763" y="35697"/>
                    <a:pt x="100889" y="35760"/>
                  </a:cubicBezTo>
                  <a:cubicBezTo>
                    <a:pt x="101016" y="35792"/>
                    <a:pt x="101143" y="35823"/>
                    <a:pt x="101238" y="35855"/>
                  </a:cubicBezTo>
                  <a:cubicBezTo>
                    <a:pt x="101396" y="35918"/>
                    <a:pt x="101554" y="35982"/>
                    <a:pt x="101713" y="36013"/>
                  </a:cubicBezTo>
                  <a:cubicBezTo>
                    <a:pt x="101808" y="36045"/>
                    <a:pt x="101903" y="36077"/>
                    <a:pt x="101998" y="36108"/>
                  </a:cubicBezTo>
                  <a:cubicBezTo>
                    <a:pt x="102188" y="36140"/>
                    <a:pt x="102378" y="36203"/>
                    <a:pt x="102568" y="36235"/>
                  </a:cubicBezTo>
                  <a:cubicBezTo>
                    <a:pt x="102631" y="36267"/>
                    <a:pt x="102695" y="36298"/>
                    <a:pt x="102790" y="36298"/>
                  </a:cubicBezTo>
                  <a:cubicBezTo>
                    <a:pt x="102980" y="36362"/>
                    <a:pt x="103201" y="36393"/>
                    <a:pt x="103391" y="36425"/>
                  </a:cubicBezTo>
                  <a:cubicBezTo>
                    <a:pt x="103455" y="36457"/>
                    <a:pt x="103550" y="36457"/>
                    <a:pt x="103613" y="36488"/>
                  </a:cubicBezTo>
                  <a:cubicBezTo>
                    <a:pt x="103803" y="36520"/>
                    <a:pt x="104025" y="36552"/>
                    <a:pt x="104246" y="36583"/>
                  </a:cubicBezTo>
                  <a:cubicBezTo>
                    <a:pt x="104310" y="36583"/>
                    <a:pt x="104373" y="36615"/>
                    <a:pt x="104468" y="36615"/>
                  </a:cubicBezTo>
                  <a:cubicBezTo>
                    <a:pt x="104658" y="36647"/>
                    <a:pt x="104880" y="36678"/>
                    <a:pt x="105070" y="36678"/>
                  </a:cubicBezTo>
                  <a:cubicBezTo>
                    <a:pt x="105165" y="36710"/>
                    <a:pt x="105260" y="36710"/>
                    <a:pt x="105355" y="36710"/>
                  </a:cubicBezTo>
                  <a:cubicBezTo>
                    <a:pt x="105418" y="36742"/>
                    <a:pt x="105513" y="36742"/>
                    <a:pt x="105608" y="36742"/>
                  </a:cubicBezTo>
                  <a:lnTo>
                    <a:pt x="105861" y="36742"/>
                  </a:lnTo>
                  <a:cubicBezTo>
                    <a:pt x="106020" y="36773"/>
                    <a:pt x="106178" y="36773"/>
                    <a:pt x="106336" y="36773"/>
                  </a:cubicBezTo>
                  <a:cubicBezTo>
                    <a:pt x="106463" y="36773"/>
                    <a:pt x="106621" y="36773"/>
                    <a:pt x="106748" y="36805"/>
                  </a:cubicBezTo>
                  <a:lnTo>
                    <a:pt x="106970" y="36805"/>
                  </a:lnTo>
                  <a:cubicBezTo>
                    <a:pt x="107065" y="36805"/>
                    <a:pt x="107160" y="36805"/>
                    <a:pt x="107287" y="36773"/>
                  </a:cubicBezTo>
                  <a:lnTo>
                    <a:pt x="107635" y="36773"/>
                  </a:lnTo>
                  <a:cubicBezTo>
                    <a:pt x="107825" y="36773"/>
                    <a:pt x="108015" y="36773"/>
                    <a:pt x="108205" y="36742"/>
                  </a:cubicBezTo>
                  <a:lnTo>
                    <a:pt x="108522" y="36742"/>
                  </a:lnTo>
                  <a:cubicBezTo>
                    <a:pt x="108743" y="36710"/>
                    <a:pt x="108965" y="36678"/>
                    <a:pt x="109187" y="36647"/>
                  </a:cubicBezTo>
                  <a:lnTo>
                    <a:pt x="109408" y="36647"/>
                  </a:lnTo>
                  <a:cubicBezTo>
                    <a:pt x="110295" y="36520"/>
                    <a:pt x="111182" y="36330"/>
                    <a:pt x="112037" y="36077"/>
                  </a:cubicBezTo>
                  <a:lnTo>
                    <a:pt x="112069" y="36077"/>
                  </a:lnTo>
                  <a:cubicBezTo>
                    <a:pt x="112354" y="35982"/>
                    <a:pt x="112607" y="35918"/>
                    <a:pt x="112860" y="35823"/>
                  </a:cubicBezTo>
                  <a:cubicBezTo>
                    <a:pt x="112892" y="35823"/>
                    <a:pt x="112924" y="35792"/>
                    <a:pt x="112955" y="35792"/>
                  </a:cubicBezTo>
                  <a:cubicBezTo>
                    <a:pt x="113209" y="35697"/>
                    <a:pt x="113462" y="35602"/>
                    <a:pt x="113684" y="35507"/>
                  </a:cubicBezTo>
                  <a:cubicBezTo>
                    <a:pt x="113747" y="35507"/>
                    <a:pt x="113779" y="35475"/>
                    <a:pt x="113810" y="35475"/>
                  </a:cubicBezTo>
                  <a:cubicBezTo>
                    <a:pt x="114032" y="35380"/>
                    <a:pt x="114285" y="35285"/>
                    <a:pt x="114507" y="35158"/>
                  </a:cubicBezTo>
                  <a:cubicBezTo>
                    <a:pt x="114539" y="35158"/>
                    <a:pt x="114570" y="35127"/>
                    <a:pt x="114602" y="35127"/>
                  </a:cubicBezTo>
                  <a:cubicBezTo>
                    <a:pt x="114855" y="35000"/>
                    <a:pt x="115077" y="34905"/>
                    <a:pt x="115330" y="34778"/>
                  </a:cubicBezTo>
                  <a:cubicBezTo>
                    <a:pt x="115330" y="34778"/>
                    <a:pt x="115362" y="34747"/>
                    <a:pt x="115394" y="34747"/>
                  </a:cubicBezTo>
                  <a:cubicBezTo>
                    <a:pt x="115647" y="34620"/>
                    <a:pt x="115901" y="34493"/>
                    <a:pt x="116122" y="34335"/>
                  </a:cubicBezTo>
                  <a:lnTo>
                    <a:pt x="116154" y="34335"/>
                  </a:lnTo>
                  <a:cubicBezTo>
                    <a:pt x="117136" y="33765"/>
                    <a:pt x="118086" y="33100"/>
                    <a:pt x="118941" y="32340"/>
                  </a:cubicBezTo>
                  <a:cubicBezTo>
                    <a:pt x="120464" y="31028"/>
                    <a:pt x="122385" y="30340"/>
                    <a:pt x="124320" y="30340"/>
                  </a:cubicBezTo>
                  <a:cubicBezTo>
                    <a:pt x="125001" y="30340"/>
                    <a:pt x="125684" y="30425"/>
                    <a:pt x="126351" y="30598"/>
                  </a:cubicBezTo>
                  <a:cubicBezTo>
                    <a:pt x="126795" y="30725"/>
                    <a:pt x="127238" y="30851"/>
                    <a:pt x="127650" y="31041"/>
                  </a:cubicBezTo>
                  <a:cubicBezTo>
                    <a:pt x="130563" y="32372"/>
                    <a:pt x="132400" y="35253"/>
                    <a:pt x="132495" y="38484"/>
                  </a:cubicBezTo>
                  <a:cubicBezTo>
                    <a:pt x="132495" y="39117"/>
                    <a:pt x="132558" y="39750"/>
                    <a:pt x="132622" y="40415"/>
                  </a:cubicBezTo>
                  <a:cubicBezTo>
                    <a:pt x="132653" y="40574"/>
                    <a:pt x="132685" y="40700"/>
                    <a:pt x="132717" y="40859"/>
                  </a:cubicBezTo>
                  <a:cubicBezTo>
                    <a:pt x="132748" y="41049"/>
                    <a:pt x="132780" y="41239"/>
                    <a:pt x="132812" y="41397"/>
                  </a:cubicBezTo>
                  <a:cubicBezTo>
                    <a:pt x="132875" y="41840"/>
                    <a:pt x="132970" y="42252"/>
                    <a:pt x="133065" y="42696"/>
                  </a:cubicBezTo>
                  <a:cubicBezTo>
                    <a:pt x="133097" y="42727"/>
                    <a:pt x="133097" y="42759"/>
                    <a:pt x="133097" y="42822"/>
                  </a:cubicBezTo>
                  <a:cubicBezTo>
                    <a:pt x="134585" y="48301"/>
                    <a:pt x="138576" y="52830"/>
                    <a:pt x="143769" y="55015"/>
                  </a:cubicBezTo>
                  <a:cubicBezTo>
                    <a:pt x="143769" y="55015"/>
                    <a:pt x="143801" y="55015"/>
                    <a:pt x="143833" y="55046"/>
                  </a:cubicBezTo>
                  <a:cubicBezTo>
                    <a:pt x="144118" y="55141"/>
                    <a:pt x="144403" y="55268"/>
                    <a:pt x="144688" y="55363"/>
                  </a:cubicBezTo>
                  <a:cubicBezTo>
                    <a:pt x="144909" y="55458"/>
                    <a:pt x="145163" y="55521"/>
                    <a:pt x="145384" y="55616"/>
                  </a:cubicBezTo>
                  <a:cubicBezTo>
                    <a:pt x="145606" y="55680"/>
                    <a:pt x="145796" y="55711"/>
                    <a:pt x="145986" y="55775"/>
                  </a:cubicBezTo>
                  <a:cubicBezTo>
                    <a:pt x="146334" y="55870"/>
                    <a:pt x="146683" y="55965"/>
                    <a:pt x="147000" y="56028"/>
                  </a:cubicBezTo>
                  <a:cubicBezTo>
                    <a:pt x="147158" y="56060"/>
                    <a:pt x="147285" y="56092"/>
                    <a:pt x="147443" y="56123"/>
                  </a:cubicBezTo>
                  <a:cubicBezTo>
                    <a:pt x="147855" y="56187"/>
                    <a:pt x="148235" y="56250"/>
                    <a:pt x="148646" y="56313"/>
                  </a:cubicBezTo>
                  <a:lnTo>
                    <a:pt x="148741" y="56313"/>
                  </a:lnTo>
                  <a:cubicBezTo>
                    <a:pt x="148836" y="56345"/>
                    <a:pt x="148931" y="56345"/>
                    <a:pt x="149026" y="56345"/>
                  </a:cubicBezTo>
                  <a:cubicBezTo>
                    <a:pt x="149153" y="56345"/>
                    <a:pt x="149248" y="56377"/>
                    <a:pt x="149375" y="56377"/>
                  </a:cubicBezTo>
                  <a:lnTo>
                    <a:pt x="149565" y="56377"/>
                  </a:lnTo>
                  <a:cubicBezTo>
                    <a:pt x="149755" y="56408"/>
                    <a:pt x="149945" y="56408"/>
                    <a:pt x="150135" y="56408"/>
                  </a:cubicBezTo>
                  <a:cubicBezTo>
                    <a:pt x="150293" y="56440"/>
                    <a:pt x="150451" y="56440"/>
                    <a:pt x="150610" y="56440"/>
                  </a:cubicBezTo>
                  <a:lnTo>
                    <a:pt x="151148" y="56440"/>
                  </a:lnTo>
                  <a:cubicBezTo>
                    <a:pt x="151307" y="56440"/>
                    <a:pt x="151497" y="56440"/>
                    <a:pt x="151655" y="56408"/>
                  </a:cubicBezTo>
                  <a:cubicBezTo>
                    <a:pt x="151813" y="56408"/>
                    <a:pt x="151972" y="56408"/>
                    <a:pt x="152130" y="56377"/>
                  </a:cubicBezTo>
                  <a:cubicBezTo>
                    <a:pt x="152320" y="56377"/>
                    <a:pt x="152510" y="56377"/>
                    <a:pt x="152668" y="56345"/>
                  </a:cubicBezTo>
                  <a:cubicBezTo>
                    <a:pt x="152827" y="56345"/>
                    <a:pt x="152985" y="56313"/>
                    <a:pt x="153112" y="56282"/>
                  </a:cubicBezTo>
                  <a:cubicBezTo>
                    <a:pt x="153302" y="56282"/>
                    <a:pt x="153492" y="56250"/>
                    <a:pt x="153682" y="56218"/>
                  </a:cubicBezTo>
                  <a:cubicBezTo>
                    <a:pt x="153808" y="56187"/>
                    <a:pt x="153935" y="56187"/>
                    <a:pt x="154093" y="56155"/>
                  </a:cubicBezTo>
                  <a:cubicBezTo>
                    <a:pt x="154283" y="56123"/>
                    <a:pt x="154473" y="56092"/>
                    <a:pt x="154663" y="56028"/>
                  </a:cubicBezTo>
                  <a:cubicBezTo>
                    <a:pt x="154790" y="56028"/>
                    <a:pt x="154917" y="55996"/>
                    <a:pt x="155012" y="55965"/>
                  </a:cubicBezTo>
                  <a:cubicBezTo>
                    <a:pt x="155233" y="55901"/>
                    <a:pt x="155424" y="55870"/>
                    <a:pt x="155645" y="55806"/>
                  </a:cubicBezTo>
                  <a:cubicBezTo>
                    <a:pt x="155740" y="55775"/>
                    <a:pt x="155835" y="55743"/>
                    <a:pt x="155930" y="55743"/>
                  </a:cubicBezTo>
                  <a:cubicBezTo>
                    <a:pt x="156152" y="55680"/>
                    <a:pt x="156374" y="55616"/>
                    <a:pt x="156595" y="55521"/>
                  </a:cubicBezTo>
                  <a:cubicBezTo>
                    <a:pt x="156659" y="55521"/>
                    <a:pt x="156722" y="55490"/>
                    <a:pt x="156817" y="55458"/>
                  </a:cubicBezTo>
                  <a:cubicBezTo>
                    <a:pt x="157039" y="55363"/>
                    <a:pt x="157292" y="55300"/>
                    <a:pt x="157514" y="55205"/>
                  </a:cubicBezTo>
                  <a:lnTo>
                    <a:pt x="157640" y="55141"/>
                  </a:lnTo>
                  <a:cubicBezTo>
                    <a:pt x="157894" y="55046"/>
                    <a:pt x="158147" y="54920"/>
                    <a:pt x="158400" y="54825"/>
                  </a:cubicBezTo>
                  <a:cubicBezTo>
                    <a:pt x="158432" y="54825"/>
                    <a:pt x="158432" y="54793"/>
                    <a:pt x="158464" y="54793"/>
                  </a:cubicBezTo>
                  <a:cubicBezTo>
                    <a:pt x="164829" y="51911"/>
                    <a:pt x="169263" y="45451"/>
                    <a:pt x="169231" y="38009"/>
                  </a:cubicBezTo>
                  <a:cubicBezTo>
                    <a:pt x="169231" y="35095"/>
                    <a:pt x="170941" y="32435"/>
                    <a:pt x="173602" y="31263"/>
                  </a:cubicBezTo>
                  <a:lnTo>
                    <a:pt x="174583" y="30820"/>
                  </a:lnTo>
                  <a:cubicBezTo>
                    <a:pt x="175551" y="30383"/>
                    <a:pt x="176590" y="30166"/>
                    <a:pt x="177620" y="30166"/>
                  </a:cubicBezTo>
                  <a:cubicBezTo>
                    <a:pt x="179353" y="30166"/>
                    <a:pt x="181063" y="30780"/>
                    <a:pt x="182374" y="31991"/>
                  </a:cubicBezTo>
                  <a:cubicBezTo>
                    <a:pt x="185636" y="34968"/>
                    <a:pt x="190006" y="36805"/>
                    <a:pt x="194756" y="36805"/>
                  </a:cubicBezTo>
                  <a:cubicBezTo>
                    <a:pt x="199349" y="36805"/>
                    <a:pt x="203529" y="35127"/>
                    <a:pt x="206727" y="32372"/>
                  </a:cubicBezTo>
                  <a:cubicBezTo>
                    <a:pt x="208279" y="31042"/>
                    <a:pt x="210215" y="30340"/>
                    <a:pt x="212169" y="30340"/>
                  </a:cubicBezTo>
                  <a:cubicBezTo>
                    <a:pt x="213286" y="30340"/>
                    <a:pt x="214408" y="30569"/>
                    <a:pt x="215468" y="31041"/>
                  </a:cubicBezTo>
                  <a:cubicBezTo>
                    <a:pt x="218382" y="32372"/>
                    <a:pt x="220218" y="35253"/>
                    <a:pt x="220282" y="38484"/>
                  </a:cubicBezTo>
                  <a:cubicBezTo>
                    <a:pt x="220313" y="38832"/>
                    <a:pt x="220313" y="39180"/>
                    <a:pt x="220345" y="39497"/>
                  </a:cubicBezTo>
                  <a:cubicBezTo>
                    <a:pt x="221042" y="48428"/>
                    <a:pt x="228262" y="55680"/>
                    <a:pt x="237161" y="56377"/>
                  </a:cubicBezTo>
                  <a:cubicBezTo>
                    <a:pt x="237657" y="56415"/>
                    <a:pt x="238149" y="56435"/>
                    <a:pt x="238637" y="56435"/>
                  </a:cubicBezTo>
                  <a:cubicBezTo>
                    <a:pt x="249272" y="56435"/>
                    <a:pt x="257834" y="47360"/>
                    <a:pt x="256986" y="36520"/>
                  </a:cubicBezTo>
                  <a:cubicBezTo>
                    <a:pt x="256258" y="27589"/>
                    <a:pt x="248974" y="20369"/>
                    <a:pt x="240043" y="19704"/>
                  </a:cubicBezTo>
                  <a:cubicBezTo>
                    <a:pt x="239576" y="19669"/>
                    <a:pt x="239112" y="19652"/>
                    <a:pt x="238652" y="19652"/>
                  </a:cubicBezTo>
                  <a:cubicBezTo>
                    <a:pt x="234058" y="19652"/>
                    <a:pt x="229840" y="21348"/>
                    <a:pt x="226616" y="24169"/>
                  </a:cubicBezTo>
                  <a:cubicBezTo>
                    <a:pt x="225128" y="25459"/>
                    <a:pt x="223242" y="26127"/>
                    <a:pt x="221332" y="26127"/>
                  </a:cubicBezTo>
                  <a:cubicBezTo>
                    <a:pt x="220194" y="26127"/>
                    <a:pt x="219046" y="25889"/>
                    <a:pt x="217970" y="25404"/>
                  </a:cubicBezTo>
                  <a:cubicBezTo>
                    <a:pt x="215056" y="24106"/>
                    <a:pt x="213220" y="21192"/>
                    <a:pt x="213125" y="17994"/>
                  </a:cubicBezTo>
                  <a:cubicBezTo>
                    <a:pt x="213125" y="17645"/>
                    <a:pt x="213125" y="17297"/>
                    <a:pt x="213093" y="16949"/>
                  </a:cubicBezTo>
                  <a:cubicBezTo>
                    <a:pt x="212396" y="7923"/>
                    <a:pt x="205017" y="639"/>
                    <a:pt x="195960" y="38"/>
                  </a:cubicBezTo>
                  <a:cubicBezTo>
                    <a:pt x="195567" y="13"/>
                    <a:pt x="195176" y="1"/>
                    <a:pt x="194787" y="1"/>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42;p24">
              <a:extLst>
                <a:ext uri="{FF2B5EF4-FFF2-40B4-BE49-F238E27FC236}">
                  <a16:creationId xmlns:a16="http://schemas.microsoft.com/office/drawing/2014/main" id="{2316FEAA-B543-AE35-ADA3-30C905CAD6C4}"/>
                </a:ext>
              </a:extLst>
            </p:cNvPr>
            <p:cNvSpPr/>
            <p:nvPr/>
          </p:nvSpPr>
          <p:spPr>
            <a:xfrm>
              <a:off x="3170402" y="3684101"/>
              <a:ext cx="806574" cy="774803"/>
            </a:xfrm>
            <a:custGeom>
              <a:avLst/>
              <a:gdLst/>
              <a:ahLst/>
              <a:cxnLst/>
              <a:rect l="l" t="t" r="r" b="b"/>
              <a:pathLst>
                <a:path w="28281" h="27167" extrusionOk="0">
                  <a:moveTo>
                    <a:pt x="14129" y="1"/>
                  </a:moveTo>
                  <a:cubicBezTo>
                    <a:pt x="7124" y="1"/>
                    <a:pt x="1174" y="5388"/>
                    <a:pt x="602" y="12491"/>
                  </a:cubicBezTo>
                  <a:cubicBezTo>
                    <a:pt x="0" y="19965"/>
                    <a:pt x="5574" y="26520"/>
                    <a:pt x="13048" y="27122"/>
                  </a:cubicBezTo>
                  <a:cubicBezTo>
                    <a:pt x="13420" y="27152"/>
                    <a:pt x="13790" y="27167"/>
                    <a:pt x="14157" y="27167"/>
                  </a:cubicBezTo>
                  <a:cubicBezTo>
                    <a:pt x="21160" y="27167"/>
                    <a:pt x="27107" y="21808"/>
                    <a:pt x="27679" y="14676"/>
                  </a:cubicBezTo>
                  <a:cubicBezTo>
                    <a:pt x="28281" y="7202"/>
                    <a:pt x="22707" y="647"/>
                    <a:pt x="15233" y="45"/>
                  </a:cubicBezTo>
                  <a:cubicBezTo>
                    <a:pt x="14862" y="15"/>
                    <a:pt x="14494" y="1"/>
                    <a:pt x="141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43;p24">
              <a:extLst>
                <a:ext uri="{FF2B5EF4-FFF2-40B4-BE49-F238E27FC236}">
                  <a16:creationId xmlns:a16="http://schemas.microsoft.com/office/drawing/2014/main" id="{EEDBAC5D-A206-BB07-445D-D2B4CD79E473}"/>
                </a:ext>
              </a:extLst>
            </p:cNvPr>
            <p:cNvSpPr/>
            <p:nvPr/>
          </p:nvSpPr>
          <p:spPr>
            <a:xfrm>
              <a:off x="4825910" y="3987030"/>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44;p24">
              <a:extLst>
                <a:ext uri="{FF2B5EF4-FFF2-40B4-BE49-F238E27FC236}">
                  <a16:creationId xmlns:a16="http://schemas.microsoft.com/office/drawing/2014/main" id="{18AEA09A-D57A-7E3E-2177-741FDBCCE50D}"/>
                </a:ext>
              </a:extLst>
            </p:cNvPr>
            <p:cNvSpPr/>
            <p:nvPr/>
          </p:nvSpPr>
          <p:spPr>
            <a:xfrm>
              <a:off x="4825910" y="3861490"/>
              <a:ext cx="28" cy="75008"/>
            </a:xfrm>
            <a:custGeom>
              <a:avLst/>
              <a:gdLst/>
              <a:ahLst/>
              <a:cxnLst/>
              <a:rect l="l" t="t" r="r" b="b"/>
              <a:pathLst>
                <a:path w="1" h="2630" fill="none" extrusionOk="0">
                  <a:moveTo>
                    <a:pt x="1" y="2629"/>
                  </a:moveTo>
                  <a:lnTo>
                    <a:pt x="1" y="1"/>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5;p24">
              <a:extLst>
                <a:ext uri="{FF2B5EF4-FFF2-40B4-BE49-F238E27FC236}">
                  <a16:creationId xmlns:a16="http://schemas.microsoft.com/office/drawing/2014/main" id="{5F498C64-BB21-2B67-1122-B200CB308C77}"/>
                </a:ext>
              </a:extLst>
            </p:cNvPr>
            <p:cNvSpPr/>
            <p:nvPr/>
          </p:nvSpPr>
          <p:spPr>
            <a:xfrm>
              <a:off x="4825910" y="3837106"/>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6;p24">
              <a:extLst>
                <a:ext uri="{FF2B5EF4-FFF2-40B4-BE49-F238E27FC236}">
                  <a16:creationId xmlns:a16="http://schemas.microsoft.com/office/drawing/2014/main" id="{3C12AA83-6956-C26E-0EFA-522E0DC57C72}"/>
                </a:ext>
              </a:extLst>
            </p:cNvPr>
            <p:cNvSpPr/>
            <p:nvPr/>
          </p:nvSpPr>
          <p:spPr>
            <a:xfrm>
              <a:off x="7329521" y="3987030"/>
              <a:ext cx="28" cy="28"/>
            </a:xfrm>
            <a:custGeom>
              <a:avLst/>
              <a:gdLst/>
              <a:ahLst/>
              <a:cxnLst/>
              <a:rect l="l" t="t" r="r" b="b"/>
              <a:pathLst>
                <a:path w="1" h="1" fill="none" extrusionOk="0">
                  <a:moveTo>
                    <a:pt x="0" y="1"/>
                  </a:moveTo>
                  <a:lnTo>
                    <a:pt x="0"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7;p24">
              <a:extLst>
                <a:ext uri="{FF2B5EF4-FFF2-40B4-BE49-F238E27FC236}">
                  <a16:creationId xmlns:a16="http://schemas.microsoft.com/office/drawing/2014/main" id="{8FE666A4-7991-0B5F-066E-EFA2145BA690}"/>
                </a:ext>
              </a:extLst>
            </p:cNvPr>
            <p:cNvSpPr/>
            <p:nvPr/>
          </p:nvSpPr>
          <p:spPr>
            <a:xfrm>
              <a:off x="7329521" y="3861490"/>
              <a:ext cx="28" cy="75008"/>
            </a:xfrm>
            <a:custGeom>
              <a:avLst/>
              <a:gdLst/>
              <a:ahLst/>
              <a:cxnLst/>
              <a:rect l="l" t="t" r="r" b="b"/>
              <a:pathLst>
                <a:path w="1" h="2630" fill="none" extrusionOk="0">
                  <a:moveTo>
                    <a:pt x="0" y="2629"/>
                  </a:moveTo>
                  <a:lnTo>
                    <a:pt x="0" y="1"/>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8;p24">
              <a:extLst>
                <a:ext uri="{FF2B5EF4-FFF2-40B4-BE49-F238E27FC236}">
                  <a16:creationId xmlns:a16="http://schemas.microsoft.com/office/drawing/2014/main" id="{629B8772-CE86-95B8-5D76-4AFE99F2BD16}"/>
                </a:ext>
              </a:extLst>
            </p:cNvPr>
            <p:cNvSpPr/>
            <p:nvPr/>
          </p:nvSpPr>
          <p:spPr>
            <a:xfrm>
              <a:off x="7329521" y="3837106"/>
              <a:ext cx="28" cy="28"/>
            </a:xfrm>
            <a:custGeom>
              <a:avLst/>
              <a:gdLst/>
              <a:ahLst/>
              <a:cxnLst/>
              <a:rect l="l" t="t" r="r" b="b"/>
              <a:pathLst>
                <a:path w="1" h="1" fill="none" extrusionOk="0">
                  <a:moveTo>
                    <a:pt x="0" y="1"/>
                  </a:moveTo>
                  <a:lnTo>
                    <a:pt x="0"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49;p24">
              <a:extLst>
                <a:ext uri="{FF2B5EF4-FFF2-40B4-BE49-F238E27FC236}">
                  <a16:creationId xmlns:a16="http://schemas.microsoft.com/office/drawing/2014/main" id="{363B0C6B-26D2-2CD0-0A3A-DD4192612BA2}"/>
                </a:ext>
              </a:extLst>
            </p:cNvPr>
            <p:cNvSpPr/>
            <p:nvPr/>
          </p:nvSpPr>
          <p:spPr>
            <a:xfrm>
              <a:off x="9833104" y="3987030"/>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50;p24">
              <a:extLst>
                <a:ext uri="{FF2B5EF4-FFF2-40B4-BE49-F238E27FC236}">
                  <a16:creationId xmlns:a16="http://schemas.microsoft.com/office/drawing/2014/main" id="{8C8D659E-E87D-17E9-F440-88DB675CB3FE}"/>
                </a:ext>
              </a:extLst>
            </p:cNvPr>
            <p:cNvSpPr/>
            <p:nvPr/>
          </p:nvSpPr>
          <p:spPr>
            <a:xfrm>
              <a:off x="9833104" y="3861490"/>
              <a:ext cx="28" cy="75008"/>
            </a:xfrm>
            <a:custGeom>
              <a:avLst/>
              <a:gdLst/>
              <a:ahLst/>
              <a:cxnLst/>
              <a:rect l="l" t="t" r="r" b="b"/>
              <a:pathLst>
                <a:path w="1" h="2630" fill="none" extrusionOk="0">
                  <a:moveTo>
                    <a:pt x="1" y="2629"/>
                  </a:moveTo>
                  <a:lnTo>
                    <a:pt x="1" y="1"/>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51;p24">
              <a:extLst>
                <a:ext uri="{FF2B5EF4-FFF2-40B4-BE49-F238E27FC236}">
                  <a16:creationId xmlns:a16="http://schemas.microsoft.com/office/drawing/2014/main" id="{A855402E-E217-ADAB-152E-B57DA7D3E57D}"/>
                </a:ext>
              </a:extLst>
            </p:cNvPr>
            <p:cNvSpPr/>
            <p:nvPr/>
          </p:nvSpPr>
          <p:spPr>
            <a:xfrm>
              <a:off x="9833104" y="3837106"/>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52;p24">
              <a:extLst>
                <a:ext uri="{FF2B5EF4-FFF2-40B4-BE49-F238E27FC236}">
                  <a16:creationId xmlns:a16="http://schemas.microsoft.com/office/drawing/2014/main" id="{C806964B-CE70-2395-3C23-F282E8921B11}"/>
                </a:ext>
              </a:extLst>
            </p:cNvPr>
            <p:cNvSpPr/>
            <p:nvPr/>
          </p:nvSpPr>
          <p:spPr>
            <a:xfrm>
              <a:off x="3573207" y="4716803"/>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53;p24">
              <a:extLst>
                <a:ext uri="{FF2B5EF4-FFF2-40B4-BE49-F238E27FC236}">
                  <a16:creationId xmlns:a16="http://schemas.microsoft.com/office/drawing/2014/main" id="{B2A7EE42-B98E-8318-3562-422B8EACD43D}"/>
                </a:ext>
              </a:extLst>
            </p:cNvPr>
            <p:cNvSpPr/>
            <p:nvPr/>
          </p:nvSpPr>
          <p:spPr>
            <a:xfrm>
              <a:off x="3573207" y="4766456"/>
              <a:ext cx="28" cy="75008"/>
            </a:xfrm>
            <a:custGeom>
              <a:avLst/>
              <a:gdLst/>
              <a:ahLst/>
              <a:cxnLst/>
              <a:rect l="l" t="t" r="r" b="b"/>
              <a:pathLst>
                <a:path w="1" h="2630" fill="none" extrusionOk="0">
                  <a:moveTo>
                    <a:pt x="1" y="1"/>
                  </a:moveTo>
                  <a:lnTo>
                    <a:pt x="1" y="2629"/>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54;p24">
              <a:extLst>
                <a:ext uri="{FF2B5EF4-FFF2-40B4-BE49-F238E27FC236}">
                  <a16:creationId xmlns:a16="http://schemas.microsoft.com/office/drawing/2014/main" id="{9A5D3C75-2E07-4180-E97C-61C544531F08}"/>
                </a:ext>
              </a:extLst>
            </p:cNvPr>
            <p:cNvSpPr/>
            <p:nvPr/>
          </p:nvSpPr>
          <p:spPr>
            <a:xfrm>
              <a:off x="3573207" y="4866728"/>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55;p24">
              <a:extLst>
                <a:ext uri="{FF2B5EF4-FFF2-40B4-BE49-F238E27FC236}">
                  <a16:creationId xmlns:a16="http://schemas.microsoft.com/office/drawing/2014/main" id="{F20410F1-7E6E-ECFA-790D-C7E458930B0B}"/>
                </a:ext>
              </a:extLst>
            </p:cNvPr>
            <p:cNvSpPr/>
            <p:nvPr/>
          </p:nvSpPr>
          <p:spPr>
            <a:xfrm>
              <a:off x="6077701" y="4716803"/>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56;p24">
              <a:extLst>
                <a:ext uri="{FF2B5EF4-FFF2-40B4-BE49-F238E27FC236}">
                  <a16:creationId xmlns:a16="http://schemas.microsoft.com/office/drawing/2014/main" id="{0993D2C1-8EB5-9A38-FBE7-2441E1FE8F2D}"/>
                </a:ext>
              </a:extLst>
            </p:cNvPr>
            <p:cNvSpPr/>
            <p:nvPr/>
          </p:nvSpPr>
          <p:spPr>
            <a:xfrm>
              <a:off x="6077701" y="4766456"/>
              <a:ext cx="28" cy="75008"/>
            </a:xfrm>
            <a:custGeom>
              <a:avLst/>
              <a:gdLst/>
              <a:ahLst/>
              <a:cxnLst/>
              <a:rect l="l" t="t" r="r" b="b"/>
              <a:pathLst>
                <a:path w="1" h="2630" fill="none" extrusionOk="0">
                  <a:moveTo>
                    <a:pt x="1" y="1"/>
                  </a:moveTo>
                  <a:lnTo>
                    <a:pt x="1" y="2629"/>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57;p24">
              <a:extLst>
                <a:ext uri="{FF2B5EF4-FFF2-40B4-BE49-F238E27FC236}">
                  <a16:creationId xmlns:a16="http://schemas.microsoft.com/office/drawing/2014/main" id="{6010CA87-DFB5-466C-D2F1-E5B02607DCC6}"/>
                </a:ext>
              </a:extLst>
            </p:cNvPr>
            <p:cNvSpPr/>
            <p:nvPr/>
          </p:nvSpPr>
          <p:spPr>
            <a:xfrm>
              <a:off x="6077701" y="4866728"/>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58;p24">
              <a:extLst>
                <a:ext uri="{FF2B5EF4-FFF2-40B4-BE49-F238E27FC236}">
                  <a16:creationId xmlns:a16="http://schemas.microsoft.com/office/drawing/2014/main" id="{E9D33AA7-B603-DE0F-A603-E794B8ED3AC2}"/>
                </a:ext>
              </a:extLst>
            </p:cNvPr>
            <p:cNvSpPr/>
            <p:nvPr/>
          </p:nvSpPr>
          <p:spPr>
            <a:xfrm>
              <a:off x="8581313" y="4716803"/>
              <a:ext cx="28" cy="28"/>
            </a:xfrm>
            <a:custGeom>
              <a:avLst/>
              <a:gdLst/>
              <a:ahLst/>
              <a:cxnLst/>
              <a:rect l="l" t="t" r="r" b="b"/>
              <a:pathLst>
                <a:path w="1" h="1" fill="none" extrusionOk="0">
                  <a:moveTo>
                    <a:pt x="0" y="0"/>
                  </a:moveTo>
                  <a:lnTo>
                    <a:pt x="0"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59;p24">
              <a:extLst>
                <a:ext uri="{FF2B5EF4-FFF2-40B4-BE49-F238E27FC236}">
                  <a16:creationId xmlns:a16="http://schemas.microsoft.com/office/drawing/2014/main" id="{A7B243F4-9E40-E581-E212-AE6BF7D61CBD}"/>
                </a:ext>
              </a:extLst>
            </p:cNvPr>
            <p:cNvSpPr/>
            <p:nvPr/>
          </p:nvSpPr>
          <p:spPr>
            <a:xfrm>
              <a:off x="8581313" y="4766456"/>
              <a:ext cx="28" cy="75008"/>
            </a:xfrm>
            <a:custGeom>
              <a:avLst/>
              <a:gdLst/>
              <a:ahLst/>
              <a:cxnLst/>
              <a:rect l="l" t="t" r="r" b="b"/>
              <a:pathLst>
                <a:path w="1" h="2630" fill="none" extrusionOk="0">
                  <a:moveTo>
                    <a:pt x="0" y="1"/>
                  </a:moveTo>
                  <a:lnTo>
                    <a:pt x="0" y="2629"/>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60;p24">
              <a:extLst>
                <a:ext uri="{FF2B5EF4-FFF2-40B4-BE49-F238E27FC236}">
                  <a16:creationId xmlns:a16="http://schemas.microsoft.com/office/drawing/2014/main" id="{99CD7836-6A1E-9493-8B54-E4EB8EF22CFD}"/>
                </a:ext>
              </a:extLst>
            </p:cNvPr>
            <p:cNvSpPr/>
            <p:nvPr/>
          </p:nvSpPr>
          <p:spPr>
            <a:xfrm>
              <a:off x="8581313" y="4866728"/>
              <a:ext cx="28" cy="28"/>
            </a:xfrm>
            <a:custGeom>
              <a:avLst/>
              <a:gdLst/>
              <a:ahLst/>
              <a:cxnLst/>
              <a:rect l="l" t="t" r="r" b="b"/>
              <a:pathLst>
                <a:path w="1" h="1" fill="none" extrusionOk="0">
                  <a:moveTo>
                    <a:pt x="0" y="0"/>
                  </a:moveTo>
                  <a:lnTo>
                    <a:pt x="0"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61;p24">
              <a:extLst>
                <a:ext uri="{FF2B5EF4-FFF2-40B4-BE49-F238E27FC236}">
                  <a16:creationId xmlns:a16="http://schemas.microsoft.com/office/drawing/2014/main" id="{96C8842A-1D60-EA89-28A1-62B7A6DCB8E8}"/>
                </a:ext>
              </a:extLst>
            </p:cNvPr>
            <p:cNvSpPr/>
            <p:nvPr/>
          </p:nvSpPr>
          <p:spPr>
            <a:xfrm>
              <a:off x="4438449" y="4244443"/>
              <a:ext cx="774062" cy="774974"/>
            </a:xfrm>
            <a:custGeom>
              <a:avLst/>
              <a:gdLst/>
              <a:ahLst/>
              <a:cxnLst/>
              <a:rect l="l" t="t" r="r" b="b"/>
              <a:pathLst>
                <a:path w="27141" h="27173" extrusionOk="0">
                  <a:moveTo>
                    <a:pt x="13587" y="0"/>
                  </a:moveTo>
                  <a:cubicBezTo>
                    <a:pt x="6081" y="0"/>
                    <a:pt x="0" y="6081"/>
                    <a:pt x="0" y="13586"/>
                  </a:cubicBezTo>
                  <a:cubicBezTo>
                    <a:pt x="0" y="21092"/>
                    <a:pt x="6081" y="27172"/>
                    <a:pt x="13587" y="27172"/>
                  </a:cubicBezTo>
                  <a:cubicBezTo>
                    <a:pt x="21060" y="27172"/>
                    <a:pt x="27141" y="21092"/>
                    <a:pt x="27141" y="13586"/>
                  </a:cubicBezTo>
                  <a:cubicBezTo>
                    <a:pt x="27141" y="6081"/>
                    <a:pt x="21060" y="0"/>
                    <a:pt x="13587" y="0"/>
                  </a:cubicBezTo>
                  <a:close/>
                </a:path>
              </a:pathLst>
            </a:custGeom>
            <a:solidFill>
              <a:srgbClr val="6D41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62;p24">
              <a:extLst>
                <a:ext uri="{FF2B5EF4-FFF2-40B4-BE49-F238E27FC236}">
                  <a16:creationId xmlns:a16="http://schemas.microsoft.com/office/drawing/2014/main" id="{51E056FB-BB0C-18E0-FF3E-AABC605FF7A9}"/>
                </a:ext>
              </a:extLst>
            </p:cNvPr>
            <p:cNvSpPr/>
            <p:nvPr/>
          </p:nvSpPr>
          <p:spPr>
            <a:xfrm>
              <a:off x="5660438" y="3683902"/>
              <a:ext cx="833697" cy="775231"/>
            </a:xfrm>
            <a:custGeom>
              <a:avLst/>
              <a:gdLst/>
              <a:ahLst/>
              <a:cxnLst/>
              <a:rect l="l" t="t" r="r" b="b"/>
              <a:pathLst>
                <a:path w="29232" h="27182" extrusionOk="0">
                  <a:moveTo>
                    <a:pt x="14612" y="0"/>
                  </a:moveTo>
                  <a:cubicBezTo>
                    <a:pt x="8071" y="0"/>
                    <a:pt x="2319" y="4720"/>
                    <a:pt x="1236" y="11390"/>
                  </a:cubicBezTo>
                  <a:cubicBezTo>
                    <a:pt x="1" y="18800"/>
                    <a:pt x="5036" y="25799"/>
                    <a:pt x="12415" y="27002"/>
                  </a:cubicBezTo>
                  <a:cubicBezTo>
                    <a:pt x="13156" y="27123"/>
                    <a:pt x="13893" y="27181"/>
                    <a:pt x="14620" y="27181"/>
                  </a:cubicBezTo>
                  <a:cubicBezTo>
                    <a:pt x="21167" y="27181"/>
                    <a:pt x="26945" y="22461"/>
                    <a:pt x="28028" y="15792"/>
                  </a:cubicBezTo>
                  <a:cubicBezTo>
                    <a:pt x="29231" y="8381"/>
                    <a:pt x="24228" y="1414"/>
                    <a:pt x="16817" y="179"/>
                  </a:cubicBezTo>
                  <a:cubicBezTo>
                    <a:pt x="16076" y="59"/>
                    <a:pt x="15339" y="0"/>
                    <a:pt x="146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63;p24">
              <a:extLst>
                <a:ext uri="{FF2B5EF4-FFF2-40B4-BE49-F238E27FC236}">
                  <a16:creationId xmlns:a16="http://schemas.microsoft.com/office/drawing/2014/main" id="{EE65D02D-96F6-A578-9E42-39A6CEAF1180}"/>
                </a:ext>
              </a:extLst>
            </p:cNvPr>
            <p:cNvSpPr/>
            <p:nvPr/>
          </p:nvSpPr>
          <p:spPr>
            <a:xfrm>
              <a:off x="8164049" y="3683930"/>
              <a:ext cx="834581" cy="775202"/>
            </a:xfrm>
            <a:custGeom>
              <a:avLst/>
              <a:gdLst/>
              <a:ahLst/>
              <a:cxnLst/>
              <a:rect l="l" t="t" r="r" b="b"/>
              <a:pathLst>
                <a:path w="29263" h="27181" extrusionOk="0">
                  <a:moveTo>
                    <a:pt x="14630" y="0"/>
                  </a:moveTo>
                  <a:cubicBezTo>
                    <a:pt x="8102" y="0"/>
                    <a:pt x="2319" y="4744"/>
                    <a:pt x="1235" y="11389"/>
                  </a:cubicBezTo>
                  <a:cubicBezTo>
                    <a:pt x="0" y="18799"/>
                    <a:pt x="5036" y="25798"/>
                    <a:pt x="12446" y="27001"/>
                  </a:cubicBezTo>
                  <a:cubicBezTo>
                    <a:pt x="13184" y="27122"/>
                    <a:pt x="13918" y="27180"/>
                    <a:pt x="14643" y="27180"/>
                  </a:cubicBezTo>
                  <a:cubicBezTo>
                    <a:pt x="21167" y="27180"/>
                    <a:pt x="26944" y="22460"/>
                    <a:pt x="28028" y="15791"/>
                  </a:cubicBezTo>
                  <a:cubicBezTo>
                    <a:pt x="29263" y="8380"/>
                    <a:pt x="24227" y="1413"/>
                    <a:pt x="16817" y="178"/>
                  </a:cubicBezTo>
                  <a:cubicBezTo>
                    <a:pt x="16082" y="58"/>
                    <a:pt x="15351" y="0"/>
                    <a:pt x="146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64;p24">
              <a:extLst>
                <a:ext uri="{FF2B5EF4-FFF2-40B4-BE49-F238E27FC236}">
                  <a16:creationId xmlns:a16="http://schemas.microsoft.com/office/drawing/2014/main" id="{8B6014B4-C39D-EBA7-4520-6B017049F686}"/>
                </a:ext>
              </a:extLst>
            </p:cNvPr>
            <p:cNvSpPr/>
            <p:nvPr/>
          </p:nvSpPr>
          <p:spPr>
            <a:xfrm>
              <a:off x="6942060" y="4244443"/>
              <a:ext cx="774975" cy="774974"/>
            </a:xfrm>
            <a:custGeom>
              <a:avLst/>
              <a:gdLst/>
              <a:ahLst/>
              <a:cxnLst/>
              <a:rect l="l" t="t" r="r" b="b"/>
              <a:pathLst>
                <a:path w="27173" h="27173" extrusionOk="0">
                  <a:moveTo>
                    <a:pt x="13586" y="0"/>
                  </a:moveTo>
                  <a:cubicBezTo>
                    <a:pt x="6081" y="0"/>
                    <a:pt x="0" y="6081"/>
                    <a:pt x="0" y="13586"/>
                  </a:cubicBezTo>
                  <a:cubicBezTo>
                    <a:pt x="0" y="21092"/>
                    <a:pt x="6081" y="27172"/>
                    <a:pt x="13586" y="27172"/>
                  </a:cubicBezTo>
                  <a:cubicBezTo>
                    <a:pt x="21092" y="27172"/>
                    <a:pt x="27172" y="21092"/>
                    <a:pt x="27172" y="13586"/>
                  </a:cubicBezTo>
                  <a:cubicBezTo>
                    <a:pt x="27172" y="6081"/>
                    <a:pt x="21092" y="0"/>
                    <a:pt x="13586" y="0"/>
                  </a:cubicBezTo>
                  <a:close/>
                </a:path>
              </a:pathLst>
            </a:custGeom>
            <a:solidFill>
              <a:srgbClr val="6D41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65;p24">
              <a:extLst>
                <a:ext uri="{FF2B5EF4-FFF2-40B4-BE49-F238E27FC236}">
                  <a16:creationId xmlns:a16="http://schemas.microsoft.com/office/drawing/2014/main" id="{5D913F09-333E-0BF5-2D5D-8B023303DFF5}"/>
                </a:ext>
              </a:extLst>
            </p:cNvPr>
            <p:cNvSpPr/>
            <p:nvPr/>
          </p:nvSpPr>
          <p:spPr>
            <a:xfrm>
              <a:off x="9446556" y="4244443"/>
              <a:ext cx="774062" cy="774974"/>
            </a:xfrm>
            <a:custGeom>
              <a:avLst/>
              <a:gdLst/>
              <a:ahLst/>
              <a:cxnLst/>
              <a:rect l="l" t="t" r="r" b="b"/>
              <a:pathLst>
                <a:path w="27141" h="27173" extrusionOk="0">
                  <a:moveTo>
                    <a:pt x="13555" y="0"/>
                  </a:moveTo>
                  <a:cubicBezTo>
                    <a:pt x="6081" y="0"/>
                    <a:pt x="0" y="6081"/>
                    <a:pt x="0" y="13586"/>
                  </a:cubicBezTo>
                  <a:cubicBezTo>
                    <a:pt x="0" y="21092"/>
                    <a:pt x="6081" y="27172"/>
                    <a:pt x="13555" y="27172"/>
                  </a:cubicBezTo>
                  <a:cubicBezTo>
                    <a:pt x="21060" y="27172"/>
                    <a:pt x="27141" y="21092"/>
                    <a:pt x="27141" y="13586"/>
                  </a:cubicBezTo>
                  <a:cubicBezTo>
                    <a:pt x="27141" y="6081"/>
                    <a:pt x="21060" y="0"/>
                    <a:pt x="13555" y="0"/>
                  </a:cubicBezTo>
                  <a:close/>
                </a:path>
              </a:pathLst>
            </a:custGeom>
            <a:solidFill>
              <a:srgbClr val="6D41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66;p24">
              <a:extLst>
                <a:ext uri="{FF2B5EF4-FFF2-40B4-BE49-F238E27FC236}">
                  <a16:creationId xmlns:a16="http://schemas.microsoft.com/office/drawing/2014/main" id="{F824847F-9712-CA5F-E17B-E24DF9824529}"/>
                </a:ext>
              </a:extLst>
            </p:cNvPr>
            <p:cNvSpPr/>
            <p:nvPr/>
          </p:nvSpPr>
          <p:spPr>
            <a:xfrm>
              <a:off x="8349195" y="3832600"/>
              <a:ext cx="465190" cy="478709"/>
            </a:xfrm>
            <a:custGeom>
              <a:avLst/>
              <a:gdLst/>
              <a:ahLst/>
              <a:cxnLst/>
              <a:rect l="l" t="t" r="r" b="b"/>
              <a:pathLst>
                <a:path w="16311" h="16785" extrusionOk="0">
                  <a:moveTo>
                    <a:pt x="7569" y="919"/>
                  </a:moveTo>
                  <a:cubicBezTo>
                    <a:pt x="7443" y="919"/>
                    <a:pt x="7348" y="1014"/>
                    <a:pt x="7348" y="1140"/>
                  </a:cubicBezTo>
                  <a:cubicBezTo>
                    <a:pt x="7348" y="1299"/>
                    <a:pt x="7443" y="1394"/>
                    <a:pt x="7569" y="1394"/>
                  </a:cubicBezTo>
                  <a:lnTo>
                    <a:pt x="8710" y="1394"/>
                  </a:lnTo>
                  <a:cubicBezTo>
                    <a:pt x="8836" y="1394"/>
                    <a:pt x="8963" y="1299"/>
                    <a:pt x="8963" y="1140"/>
                  </a:cubicBezTo>
                  <a:cubicBezTo>
                    <a:pt x="8963" y="1014"/>
                    <a:pt x="8836" y="919"/>
                    <a:pt x="8710" y="919"/>
                  </a:cubicBezTo>
                  <a:close/>
                  <a:moveTo>
                    <a:pt x="11433" y="475"/>
                  </a:moveTo>
                  <a:cubicBezTo>
                    <a:pt x="11718" y="475"/>
                    <a:pt x="11971" y="602"/>
                    <a:pt x="12161" y="792"/>
                  </a:cubicBezTo>
                  <a:cubicBezTo>
                    <a:pt x="12320" y="982"/>
                    <a:pt x="12446" y="1235"/>
                    <a:pt x="12446" y="1520"/>
                  </a:cubicBezTo>
                  <a:lnTo>
                    <a:pt x="12446" y="1805"/>
                  </a:lnTo>
                  <a:lnTo>
                    <a:pt x="3833" y="1805"/>
                  </a:lnTo>
                  <a:lnTo>
                    <a:pt x="3833" y="1520"/>
                  </a:lnTo>
                  <a:cubicBezTo>
                    <a:pt x="3833" y="1235"/>
                    <a:pt x="3959" y="982"/>
                    <a:pt x="4149" y="792"/>
                  </a:cubicBezTo>
                  <a:cubicBezTo>
                    <a:pt x="4339" y="602"/>
                    <a:pt x="4593" y="475"/>
                    <a:pt x="4878" y="475"/>
                  </a:cubicBezTo>
                  <a:close/>
                  <a:moveTo>
                    <a:pt x="12446" y="2312"/>
                  </a:moveTo>
                  <a:lnTo>
                    <a:pt x="12446" y="2882"/>
                  </a:lnTo>
                  <a:lnTo>
                    <a:pt x="3833" y="2882"/>
                  </a:lnTo>
                  <a:lnTo>
                    <a:pt x="3833" y="2312"/>
                  </a:lnTo>
                  <a:close/>
                  <a:moveTo>
                    <a:pt x="1711" y="2502"/>
                  </a:moveTo>
                  <a:lnTo>
                    <a:pt x="1711" y="3737"/>
                  </a:lnTo>
                  <a:lnTo>
                    <a:pt x="476" y="3737"/>
                  </a:lnTo>
                  <a:lnTo>
                    <a:pt x="476" y="2502"/>
                  </a:lnTo>
                  <a:close/>
                  <a:moveTo>
                    <a:pt x="15835" y="2502"/>
                  </a:moveTo>
                  <a:lnTo>
                    <a:pt x="15835" y="3737"/>
                  </a:lnTo>
                  <a:lnTo>
                    <a:pt x="14600" y="3737"/>
                  </a:lnTo>
                  <a:lnTo>
                    <a:pt x="14600" y="2502"/>
                  </a:lnTo>
                  <a:close/>
                  <a:moveTo>
                    <a:pt x="8139" y="6334"/>
                  </a:moveTo>
                  <a:cubicBezTo>
                    <a:pt x="7728" y="6334"/>
                    <a:pt x="7379" y="6492"/>
                    <a:pt x="7094" y="6777"/>
                  </a:cubicBezTo>
                  <a:cubicBezTo>
                    <a:pt x="6841" y="7031"/>
                    <a:pt x="6683" y="7411"/>
                    <a:pt x="6683" y="7822"/>
                  </a:cubicBezTo>
                  <a:cubicBezTo>
                    <a:pt x="6683" y="8203"/>
                    <a:pt x="6841" y="8583"/>
                    <a:pt x="7094" y="8868"/>
                  </a:cubicBezTo>
                  <a:cubicBezTo>
                    <a:pt x="7379" y="9121"/>
                    <a:pt x="7728" y="9279"/>
                    <a:pt x="8139" y="9279"/>
                  </a:cubicBezTo>
                  <a:cubicBezTo>
                    <a:pt x="8425" y="9279"/>
                    <a:pt x="8710" y="9216"/>
                    <a:pt x="8931" y="9058"/>
                  </a:cubicBezTo>
                  <a:cubicBezTo>
                    <a:pt x="9153" y="8931"/>
                    <a:pt x="9343" y="8709"/>
                    <a:pt x="9470" y="8456"/>
                  </a:cubicBezTo>
                  <a:cubicBezTo>
                    <a:pt x="9533" y="8329"/>
                    <a:pt x="9470" y="8203"/>
                    <a:pt x="9375" y="8139"/>
                  </a:cubicBezTo>
                  <a:cubicBezTo>
                    <a:pt x="9332" y="8118"/>
                    <a:pt x="9287" y="8108"/>
                    <a:pt x="9242" y="8108"/>
                  </a:cubicBezTo>
                  <a:cubicBezTo>
                    <a:pt x="9153" y="8108"/>
                    <a:pt x="9068" y="8150"/>
                    <a:pt x="9026" y="8234"/>
                  </a:cubicBezTo>
                  <a:cubicBezTo>
                    <a:pt x="8963" y="8424"/>
                    <a:pt x="8836" y="8551"/>
                    <a:pt x="8678" y="8646"/>
                  </a:cubicBezTo>
                  <a:cubicBezTo>
                    <a:pt x="8520" y="8741"/>
                    <a:pt x="8330" y="8804"/>
                    <a:pt x="8139" y="8804"/>
                  </a:cubicBezTo>
                  <a:cubicBezTo>
                    <a:pt x="7886" y="8804"/>
                    <a:pt x="7633" y="8678"/>
                    <a:pt x="7443" y="8519"/>
                  </a:cubicBezTo>
                  <a:cubicBezTo>
                    <a:pt x="7284" y="8329"/>
                    <a:pt x="7158" y="8076"/>
                    <a:pt x="7158" y="7822"/>
                  </a:cubicBezTo>
                  <a:cubicBezTo>
                    <a:pt x="7158" y="7537"/>
                    <a:pt x="7284" y="7284"/>
                    <a:pt x="7443" y="7126"/>
                  </a:cubicBezTo>
                  <a:cubicBezTo>
                    <a:pt x="7633" y="6936"/>
                    <a:pt x="7886" y="6809"/>
                    <a:pt x="8139" y="6809"/>
                  </a:cubicBezTo>
                  <a:cubicBezTo>
                    <a:pt x="8330" y="6809"/>
                    <a:pt x="8520" y="6872"/>
                    <a:pt x="8678" y="6967"/>
                  </a:cubicBezTo>
                  <a:cubicBezTo>
                    <a:pt x="8836" y="7062"/>
                    <a:pt x="8963" y="7221"/>
                    <a:pt x="9026" y="7379"/>
                  </a:cubicBezTo>
                  <a:cubicBezTo>
                    <a:pt x="9068" y="7464"/>
                    <a:pt x="9153" y="7506"/>
                    <a:pt x="9242" y="7506"/>
                  </a:cubicBezTo>
                  <a:cubicBezTo>
                    <a:pt x="9287" y="7506"/>
                    <a:pt x="9332" y="7495"/>
                    <a:pt x="9375" y="7474"/>
                  </a:cubicBezTo>
                  <a:cubicBezTo>
                    <a:pt x="9470" y="7411"/>
                    <a:pt x="9533" y="7284"/>
                    <a:pt x="9470" y="7157"/>
                  </a:cubicBezTo>
                  <a:cubicBezTo>
                    <a:pt x="9343" y="6904"/>
                    <a:pt x="9153" y="6714"/>
                    <a:pt x="8931" y="6556"/>
                  </a:cubicBezTo>
                  <a:cubicBezTo>
                    <a:pt x="8710" y="6429"/>
                    <a:pt x="8425" y="6334"/>
                    <a:pt x="8139" y="6334"/>
                  </a:cubicBezTo>
                  <a:close/>
                  <a:moveTo>
                    <a:pt x="8456" y="4497"/>
                  </a:moveTo>
                  <a:cubicBezTo>
                    <a:pt x="8456" y="4497"/>
                    <a:pt x="8488" y="4497"/>
                    <a:pt x="8488" y="4529"/>
                  </a:cubicBezTo>
                  <a:cubicBezTo>
                    <a:pt x="8520" y="4529"/>
                    <a:pt x="8520" y="4561"/>
                    <a:pt x="8520" y="4561"/>
                  </a:cubicBezTo>
                  <a:lnTo>
                    <a:pt x="8520" y="4972"/>
                  </a:lnTo>
                  <a:cubicBezTo>
                    <a:pt x="8520" y="5099"/>
                    <a:pt x="8615" y="5194"/>
                    <a:pt x="8710" y="5226"/>
                  </a:cubicBezTo>
                  <a:cubicBezTo>
                    <a:pt x="8868" y="5226"/>
                    <a:pt x="9026" y="5289"/>
                    <a:pt x="9153" y="5352"/>
                  </a:cubicBezTo>
                  <a:cubicBezTo>
                    <a:pt x="9311" y="5416"/>
                    <a:pt x="9438" y="5479"/>
                    <a:pt x="9596" y="5574"/>
                  </a:cubicBezTo>
                  <a:cubicBezTo>
                    <a:pt x="9633" y="5598"/>
                    <a:pt x="9673" y="5609"/>
                    <a:pt x="9714" y="5609"/>
                  </a:cubicBezTo>
                  <a:cubicBezTo>
                    <a:pt x="9779" y="5609"/>
                    <a:pt x="9842" y="5581"/>
                    <a:pt x="9881" y="5542"/>
                  </a:cubicBezTo>
                  <a:lnTo>
                    <a:pt x="10166" y="5257"/>
                  </a:lnTo>
                  <a:cubicBezTo>
                    <a:pt x="10198" y="5257"/>
                    <a:pt x="10198" y="5226"/>
                    <a:pt x="10230" y="5226"/>
                  </a:cubicBezTo>
                  <a:cubicBezTo>
                    <a:pt x="10261" y="5226"/>
                    <a:pt x="10293" y="5226"/>
                    <a:pt x="10293" y="5257"/>
                  </a:cubicBezTo>
                  <a:lnTo>
                    <a:pt x="10705" y="5669"/>
                  </a:lnTo>
                  <a:cubicBezTo>
                    <a:pt x="10705" y="5669"/>
                    <a:pt x="10736" y="5701"/>
                    <a:pt x="10736" y="5701"/>
                  </a:cubicBezTo>
                  <a:cubicBezTo>
                    <a:pt x="10736" y="5732"/>
                    <a:pt x="10705" y="5764"/>
                    <a:pt x="10705" y="5764"/>
                  </a:cubicBezTo>
                  <a:lnTo>
                    <a:pt x="10420" y="6049"/>
                  </a:lnTo>
                  <a:cubicBezTo>
                    <a:pt x="10325" y="6144"/>
                    <a:pt x="10325" y="6271"/>
                    <a:pt x="10388" y="6366"/>
                  </a:cubicBezTo>
                  <a:cubicBezTo>
                    <a:pt x="10483" y="6492"/>
                    <a:pt x="10546" y="6651"/>
                    <a:pt x="10610" y="6777"/>
                  </a:cubicBezTo>
                  <a:cubicBezTo>
                    <a:pt x="10673" y="6936"/>
                    <a:pt x="10705" y="7062"/>
                    <a:pt x="10736" y="7221"/>
                  </a:cubicBezTo>
                  <a:cubicBezTo>
                    <a:pt x="10768" y="7347"/>
                    <a:pt x="10895" y="7442"/>
                    <a:pt x="10990" y="7442"/>
                  </a:cubicBezTo>
                  <a:lnTo>
                    <a:pt x="11433" y="7442"/>
                  </a:lnTo>
                  <a:cubicBezTo>
                    <a:pt x="11465" y="7474"/>
                    <a:pt x="11465" y="7474"/>
                    <a:pt x="11465" y="7506"/>
                  </a:cubicBezTo>
                  <a:lnTo>
                    <a:pt x="11465" y="8076"/>
                  </a:lnTo>
                  <a:cubicBezTo>
                    <a:pt x="11465" y="8108"/>
                    <a:pt x="11465" y="8139"/>
                    <a:pt x="11433" y="8139"/>
                  </a:cubicBezTo>
                  <a:cubicBezTo>
                    <a:pt x="11433" y="8171"/>
                    <a:pt x="11401" y="8171"/>
                    <a:pt x="11401" y="8171"/>
                  </a:cubicBezTo>
                  <a:lnTo>
                    <a:pt x="10990" y="8171"/>
                  </a:lnTo>
                  <a:cubicBezTo>
                    <a:pt x="10863" y="8171"/>
                    <a:pt x="10768" y="8266"/>
                    <a:pt x="10736" y="8361"/>
                  </a:cubicBezTo>
                  <a:cubicBezTo>
                    <a:pt x="10705" y="8519"/>
                    <a:pt x="10673" y="8678"/>
                    <a:pt x="10610" y="8804"/>
                  </a:cubicBezTo>
                  <a:cubicBezTo>
                    <a:pt x="10546" y="8963"/>
                    <a:pt x="10483" y="9089"/>
                    <a:pt x="10388" y="9248"/>
                  </a:cubicBezTo>
                  <a:cubicBezTo>
                    <a:pt x="10325" y="9343"/>
                    <a:pt x="10325" y="9469"/>
                    <a:pt x="10420" y="9564"/>
                  </a:cubicBezTo>
                  <a:lnTo>
                    <a:pt x="10705" y="9818"/>
                  </a:lnTo>
                  <a:cubicBezTo>
                    <a:pt x="10705" y="9849"/>
                    <a:pt x="10736" y="9849"/>
                    <a:pt x="10736" y="9881"/>
                  </a:cubicBezTo>
                  <a:cubicBezTo>
                    <a:pt x="10736" y="9913"/>
                    <a:pt x="10705" y="9913"/>
                    <a:pt x="10705" y="9944"/>
                  </a:cubicBezTo>
                  <a:lnTo>
                    <a:pt x="10293" y="10356"/>
                  </a:lnTo>
                  <a:cubicBezTo>
                    <a:pt x="10261" y="10356"/>
                    <a:pt x="10261" y="10388"/>
                    <a:pt x="10230" y="10388"/>
                  </a:cubicBezTo>
                  <a:cubicBezTo>
                    <a:pt x="10198" y="10388"/>
                    <a:pt x="10198" y="10356"/>
                    <a:pt x="10166" y="10356"/>
                  </a:cubicBezTo>
                  <a:lnTo>
                    <a:pt x="9881" y="10071"/>
                  </a:lnTo>
                  <a:cubicBezTo>
                    <a:pt x="9846" y="10019"/>
                    <a:pt x="9783" y="9995"/>
                    <a:pt x="9717" y="9995"/>
                  </a:cubicBezTo>
                  <a:cubicBezTo>
                    <a:pt x="9663" y="9995"/>
                    <a:pt x="9607" y="10011"/>
                    <a:pt x="9565" y="10039"/>
                  </a:cubicBezTo>
                  <a:cubicBezTo>
                    <a:pt x="9438" y="10134"/>
                    <a:pt x="9311" y="10198"/>
                    <a:pt x="9153" y="10261"/>
                  </a:cubicBezTo>
                  <a:cubicBezTo>
                    <a:pt x="9026" y="10324"/>
                    <a:pt x="8868" y="10356"/>
                    <a:pt x="8710" y="10388"/>
                  </a:cubicBezTo>
                  <a:cubicBezTo>
                    <a:pt x="8583" y="10419"/>
                    <a:pt x="8520" y="10514"/>
                    <a:pt x="8520" y="10641"/>
                  </a:cubicBezTo>
                  <a:lnTo>
                    <a:pt x="8520" y="11053"/>
                  </a:lnTo>
                  <a:cubicBezTo>
                    <a:pt x="8520" y="11053"/>
                    <a:pt x="8520" y="11084"/>
                    <a:pt x="8488" y="11116"/>
                  </a:cubicBezTo>
                  <a:lnTo>
                    <a:pt x="7791" y="11116"/>
                  </a:lnTo>
                  <a:cubicBezTo>
                    <a:pt x="7791" y="11084"/>
                    <a:pt x="7791" y="11053"/>
                    <a:pt x="7791" y="11053"/>
                  </a:cubicBezTo>
                  <a:lnTo>
                    <a:pt x="7791" y="10641"/>
                  </a:lnTo>
                  <a:cubicBezTo>
                    <a:pt x="7791" y="10514"/>
                    <a:pt x="7696" y="10419"/>
                    <a:pt x="7569" y="10388"/>
                  </a:cubicBezTo>
                  <a:cubicBezTo>
                    <a:pt x="7411" y="10388"/>
                    <a:pt x="7253" y="10324"/>
                    <a:pt x="7126" y="10261"/>
                  </a:cubicBezTo>
                  <a:cubicBezTo>
                    <a:pt x="6968" y="10198"/>
                    <a:pt x="6841" y="10134"/>
                    <a:pt x="6714" y="10039"/>
                  </a:cubicBezTo>
                  <a:cubicBezTo>
                    <a:pt x="6678" y="10015"/>
                    <a:pt x="6637" y="10005"/>
                    <a:pt x="6595" y="10005"/>
                  </a:cubicBezTo>
                  <a:cubicBezTo>
                    <a:pt x="6527" y="10005"/>
                    <a:pt x="6456" y="10032"/>
                    <a:pt x="6398" y="10071"/>
                  </a:cubicBezTo>
                  <a:lnTo>
                    <a:pt x="6113" y="10356"/>
                  </a:lnTo>
                  <a:cubicBezTo>
                    <a:pt x="6113" y="10388"/>
                    <a:pt x="6081" y="10388"/>
                    <a:pt x="6049" y="10388"/>
                  </a:cubicBezTo>
                  <a:cubicBezTo>
                    <a:pt x="6049" y="10388"/>
                    <a:pt x="6018" y="10388"/>
                    <a:pt x="6018" y="10356"/>
                  </a:cubicBezTo>
                  <a:lnTo>
                    <a:pt x="5606" y="9944"/>
                  </a:lnTo>
                  <a:cubicBezTo>
                    <a:pt x="5574" y="9944"/>
                    <a:pt x="5574" y="9913"/>
                    <a:pt x="5574" y="9881"/>
                  </a:cubicBezTo>
                  <a:cubicBezTo>
                    <a:pt x="5574" y="9881"/>
                    <a:pt x="5574" y="9849"/>
                    <a:pt x="5606" y="9849"/>
                  </a:cubicBezTo>
                  <a:lnTo>
                    <a:pt x="5859" y="9564"/>
                  </a:lnTo>
                  <a:cubicBezTo>
                    <a:pt x="5954" y="9469"/>
                    <a:pt x="5954" y="9343"/>
                    <a:pt x="5891" y="9248"/>
                  </a:cubicBezTo>
                  <a:cubicBezTo>
                    <a:pt x="5828" y="9089"/>
                    <a:pt x="5733" y="8963"/>
                    <a:pt x="5701" y="8836"/>
                  </a:cubicBezTo>
                  <a:cubicBezTo>
                    <a:pt x="5638" y="8678"/>
                    <a:pt x="5574" y="8519"/>
                    <a:pt x="5543" y="8361"/>
                  </a:cubicBezTo>
                  <a:cubicBezTo>
                    <a:pt x="5511" y="8234"/>
                    <a:pt x="5416" y="8171"/>
                    <a:pt x="5289" y="8171"/>
                  </a:cubicBezTo>
                  <a:lnTo>
                    <a:pt x="4909" y="8171"/>
                  </a:lnTo>
                  <a:cubicBezTo>
                    <a:pt x="4878" y="8171"/>
                    <a:pt x="4878" y="8171"/>
                    <a:pt x="4846" y="8139"/>
                  </a:cubicBezTo>
                  <a:cubicBezTo>
                    <a:pt x="4846" y="8139"/>
                    <a:pt x="4814" y="8108"/>
                    <a:pt x="4814" y="8108"/>
                  </a:cubicBezTo>
                  <a:lnTo>
                    <a:pt x="4814" y="7506"/>
                  </a:lnTo>
                  <a:cubicBezTo>
                    <a:pt x="4814" y="7506"/>
                    <a:pt x="4846" y="7474"/>
                    <a:pt x="4846" y="7474"/>
                  </a:cubicBezTo>
                  <a:cubicBezTo>
                    <a:pt x="4878" y="7442"/>
                    <a:pt x="4878" y="7442"/>
                    <a:pt x="4909" y="7442"/>
                  </a:cubicBezTo>
                  <a:lnTo>
                    <a:pt x="5321" y="7442"/>
                  </a:lnTo>
                  <a:cubicBezTo>
                    <a:pt x="5416" y="7442"/>
                    <a:pt x="5543" y="7347"/>
                    <a:pt x="5543" y="7221"/>
                  </a:cubicBezTo>
                  <a:cubicBezTo>
                    <a:pt x="5574" y="7062"/>
                    <a:pt x="5638" y="6936"/>
                    <a:pt x="5701" y="6777"/>
                  </a:cubicBezTo>
                  <a:cubicBezTo>
                    <a:pt x="5764" y="6651"/>
                    <a:pt x="5828" y="6492"/>
                    <a:pt x="5923" y="6366"/>
                  </a:cubicBezTo>
                  <a:cubicBezTo>
                    <a:pt x="5986" y="6271"/>
                    <a:pt x="5954" y="6144"/>
                    <a:pt x="5859" y="6049"/>
                  </a:cubicBezTo>
                  <a:lnTo>
                    <a:pt x="5606" y="5796"/>
                  </a:lnTo>
                  <a:cubicBezTo>
                    <a:pt x="5574" y="5764"/>
                    <a:pt x="5574" y="5732"/>
                    <a:pt x="5574" y="5732"/>
                  </a:cubicBezTo>
                  <a:cubicBezTo>
                    <a:pt x="5574" y="5701"/>
                    <a:pt x="5574" y="5669"/>
                    <a:pt x="5606" y="5669"/>
                  </a:cubicBezTo>
                  <a:lnTo>
                    <a:pt x="6018" y="5257"/>
                  </a:lnTo>
                  <a:cubicBezTo>
                    <a:pt x="6018" y="5226"/>
                    <a:pt x="6049" y="5226"/>
                    <a:pt x="6049" y="5226"/>
                  </a:cubicBezTo>
                  <a:cubicBezTo>
                    <a:pt x="6081" y="5226"/>
                    <a:pt x="6113" y="5226"/>
                    <a:pt x="6113" y="5257"/>
                  </a:cubicBezTo>
                  <a:lnTo>
                    <a:pt x="6398" y="5542"/>
                  </a:lnTo>
                  <a:cubicBezTo>
                    <a:pt x="6450" y="5595"/>
                    <a:pt x="6512" y="5618"/>
                    <a:pt x="6573" y="5618"/>
                  </a:cubicBezTo>
                  <a:cubicBezTo>
                    <a:pt x="6623" y="5618"/>
                    <a:pt x="6672" y="5602"/>
                    <a:pt x="6714" y="5574"/>
                  </a:cubicBezTo>
                  <a:cubicBezTo>
                    <a:pt x="6841" y="5479"/>
                    <a:pt x="6999" y="5416"/>
                    <a:pt x="7126" y="5352"/>
                  </a:cubicBezTo>
                  <a:cubicBezTo>
                    <a:pt x="7284" y="5289"/>
                    <a:pt x="7443" y="5226"/>
                    <a:pt x="7601" y="5194"/>
                  </a:cubicBezTo>
                  <a:cubicBezTo>
                    <a:pt x="7696" y="5194"/>
                    <a:pt x="7791" y="5067"/>
                    <a:pt x="7791" y="4972"/>
                  </a:cubicBezTo>
                  <a:lnTo>
                    <a:pt x="7791" y="4561"/>
                  </a:lnTo>
                  <a:cubicBezTo>
                    <a:pt x="7791" y="4561"/>
                    <a:pt x="7791" y="4529"/>
                    <a:pt x="7791" y="4529"/>
                  </a:cubicBezTo>
                  <a:cubicBezTo>
                    <a:pt x="7823" y="4497"/>
                    <a:pt x="7854" y="4497"/>
                    <a:pt x="7854" y="4497"/>
                  </a:cubicBezTo>
                  <a:close/>
                  <a:moveTo>
                    <a:pt x="7854" y="3991"/>
                  </a:moveTo>
                  <a:cubicBezTo>
                    <a:pt x="7696" y="3991"/>
                    <a:pt x="7569" y="4054"/>
                    <a:pt x="7443" y="4181"/>
                  </a:cubicBezTo>
                  <a:cubicBezTo>
                    <a:pt x="7348" y="4276"/>
                    <a:pt x="7284" y="4402"/>
                    <a:pt x="7284" y="4561"/>
                  </a:cubicBezTo>
                  <a:lnTo>
                    <a:pt x="7284" y="4782"/>
                  </a:lnTo>
                  <a:cubicBezTo>
                    <a:pt x="7158" y="4814"/>
                    <a:pt x="7063" y="4846"/>
                    <a:pt x="6936" y="4909"/>
                  </a:cubicBezTo>
                  <a:cubicBezTo>
                    <a:pt x="6841" y="4941"/>
                    <a:pt x="6714" y="5004"/>
                    <a:pt x="6619" y="5067"/>
                  </a:cubicBezTo>
                  <a:lnTo>
                    <a:pt x="6461" y="4909"/>
                  </a:lnTo>
                  <a:cubicBezTo>
                    <a:pt x="6366" y="4814"/>
                    <a:pt x="6208" y="4751"/>
                    <a:pt x="6081" y="4751"/>
                  </a:cubicBezTo>
                  <a:cubicBezTo>
                    <a:pt x="5923" y="4751"/>
                    <a:pt x="5764" y="4814"/>
                    <a:pt x="5669" y="4909"/>
                  </a:cubicBezTo>
                  <a:lnTo>
                    <a:pt x="5258" y="5321"/>
                  </a:lnTo>
                  <a:cubicBezTo>
                    <a:pt x="5131" y="5447"/>
                    <a:pt x="5099" y="5574"/>
                    <a:pt x="5099" y="5732"/>
                  </a:cubicBezTo>
                  <a:cubicBezTo>
                    <a:pt x="5099" y="5859"/>
                    <a:pt x="5131" y="6017"/>
                    <a:pt x="5258" y="6144"/>
                  </a:cubicBezTo>
                  <a:lnTo>
                    <a:pt x="5384" y="6271"/>
                  </a:lnTo>
                  <a:cubicBezTo>
                    <a:pt x="5353" y="6397"/>
                    <a:pt x="5289" y="6492"/>
                    <a:pt x="5226" y="6619"/>
                  </a:cubicBezTo>
                  <a:cubicBezTo>
                    <a:pt x="5194" y="6714"/>
                    <a:pt x="5163" y="6841"/>
                    <a:pt x="5131" y="6936"/>
                  </a:cubicBezTo>
                  <a:lnTo>
                    <a:pt x="4909" y="6936"/>
                  </a:lnTo>
                  <a:cubicBezTo>
                    <a:pt x="4751" y="6936"/>
                    <a:pt x="4624" y="6999"/>
                    <a:pt x="4498" y="7126"/>
                  </a:cubicBezTo>
                  <a:cubicBezTo>
                    <a:pt x="4403" y="7221"/>
                    <a:pt x="4339" y="7347"/>
                    <a:pt x="4339" y="7506"/>
                  </a:cubicBezTo>
                  <a:lnTo>
                    <a:pt x="4339" y="8108"/>
                  </a:lnTo>
                  <a:cubicBezTo>
                    <a:pt x="4339" y="8266"/>
                    <a:pt x="4403" y="8393"/>
                    <a:pt x="4498" y="8488"/>
                  </a:cubicBezTo>
                  <a:cubicBezTo>
                    <a:pt x="4624" y="8614"/>
                    <a:pt x="4751" y="8678"/>
                    <a:pt x="4909" y="8678"/>
                  </a:cubicBezTo>
                  <a:lnTo>
                    <a:pt x="5131" y="8678"/>
                  </a:lnTo>
                  <a:cubicBezTo>
                    <a:pt x="5163" y="8773"/>
                    <a:pt x="5194" y="8899"/>
                    <a:pt x="5226" y="8994"/>
                  </a:cubicBezTo>
                  <a:cubicBezTo>
                    <a:pt x="5289" y="9121"/>
                    <a:pt x="5353" y="9216"/>
                    <a:pt x="5384" y="9343"/>
                  </a:cubicBezTo>
                  <a:lnTo>
                    <a:pt x="5258" y="9469"/>
                  </a:lnTo>
                  <a:cubicBezTo>
                    <a:pt x="5131" y="9596"/>
                    <a:pt x="5099" y="9754"/>
                    <a:pt x="5099" y="9881"/>
                  </a:cubicBezTo>
                  <a:cubicBezTo>
                    <a:pt x="5099" y="10039"/>
                    <a:pt x="5131" y="10166"/>
                    <a:pt x="5258" y="10293"/>
                  </a:cubicBezTo>
                  <a:lnTo>
                    <a:pt x="5669" y="10704"/>
                  </a:lnTo>
                  <a:cubicBezTo>
                    <a:pt x="5764" y="10799"/>
                    <a:pt x="5923" y="10863"/>
                    <a:pt x="6081" y="10863"/>
                  </a:cubicBezTo>
                  <a:cubicBezTo>
                    <a:pt x="6208" y="10863"/>
                    <a:pt x="6366" y="10799"/>
                    <a:pt x="6461" y="10704"/>
                  </a:cubicBezTo>
                  <a:lnTo>
                    <a:pt x="6619" y="10546"/>
                  </a:lnTo>
                  <a:cubicBezTo>
                    <a:pt x="6714" y="10609"/>
                    <a:pt x="6841" y="10673"/>
                    <a:pt x="6936" y="10704"/>
                  </a:cubicBezTo>
                  <a:cubicBezTo>
                    <a:pt x="7063" y="10768"/>
                    <a:pt x="7158" y="10799"/>
                    <a:pt x="7284" y="10831"/>
                  </a:cubicBezTo>
                  <a:lnTo>
                    <a:pt x="7284" y="11053"/>
                  </a:lnTo>
                  <a:cubicBezTo>
                    <a:pt x="7284" y="11211"/>
                    <a:pt x="7348" y="11338"/>
                    <a:pt x="7443" y="11433"/>
                  </a:cubicBezTo>
                  <a:cubicBezTo>
                    <a:pt x="7569" y="11559"/>
                    <a:pt x="7696" y="11623"/>
                    <a:pt x="7854" y="11623"/>
                  </a:cubicBezTo>
                  <a:lnTo>
                    <a:pt x="8425" y="11623"/>
                  </a:lnTo>
                  <a:cubicBezTo>
                    <a:pt x="8583" y="11623"/>
                    <a:pt x="8741" y="11559"/>
                    <a:pt x="8836" y="11433"/>
                  </a:cubicBezTo>
                  <a:cubicBezTo>
                    <a:pt x="8931" y="11338"/>
                    <a:pt x="8995" y="11211"/>
                    <a:pt x="8995" y="11053"/>
                  </a:cubicBezTo>
                  <a:lnTo>
                    <a:pt x="8995" y="10831"/>
                  </a:lnTo>
                  <a:cubicBezTo>
                    <a:pt x="9121" y="10799"/>
                    <a:pt x="9248" y="10768"/>
                    <a:pt x="9343" y="10704"/>
                  </a:cubicBezTo>
                  <a:cubicBezTo>
                    <a:pt x="9470" y="10673"/>
                    <a:pt x="9565" y="10609"/>
                    <a:pt x="9691" y="10546"/>
                  </a:cubicBezTo>
                  <a:lnTo>
                    <a:pt x="9818" y="10704"/>
                  </a:lnTo>
                  <a:cubicBezTo>
                    <a:pt x="9945" y="10799"/>
                    <a:pt x="10071" y="10863"/>
                    <a:pt x="10230" y="10863"/>
                  </a:cubicBezTo>
                  <a:cubicBezTo>
                    <a:pt x="10388" y="10863"/>
                    <a:pt x="10515" y="10799"/>
                    <a:pt x="10641" y="10704"/>
                  </a:cubicBezTo>
                  <a:lnTo>
                    <a:pt x="11053" y="10293"/>
                  </a:lnTo>
                  <a:cubicBezTo>
                    <a:pt x="11148" y="10166"/>
                    <a:pt x="11211" y="10039"/>
                    <a:pt x="11211" y="9881"/>
                  </a:cubicBezTo>
                  <a:cubicBezTo>
                    <a:pt x="11211" y="9754"/>
                    <a:pt x="11148" y="9596"/>
                    <a:pt x="11053" y="9469"/>
                  </a:cubicBezTo>
                  <a:lnTo>
                    <a:pt x="10895" y="9343"/>
                  </a:lnTo>
                  <a:cubicBezTo>
                    <a:pt x="10958" y="9216"/>
                    <a:pt x="10990" y="9121"/>
                    <a:pt x="11053" y="8994"/>
                  </a:cubicBezTo>
                  <a:cubicBezTo>
                    <a:pt x="11085" y="8899"/>
                    <a:pt x="11148" y="8773"/>
                    <a:pt x="11180" y="8678"/>
                  </a:cubicBezTo>
                  <a:lnTo>
                    <a:pt x="11370" y="8678"/>
                  </a:lnTo>
                  <a:cubicBezTo>
                    <a:pt x="11528" y="8678"/>
                    <a:pt x="11686" y="8614"/>
                    <a:pt x="11781" y="8488"/>
                  </a:cubicBezTo>
                  <a:cubicBezTo>
                    <a:pt x="11876" y="8393"/>
                    <a:pt x="11940" y="8266"/>
                    <a:pt x="11940" y="8108"/>
                  </a:cubicBezTo>
                  <a:lnTo>
                    <a:pt x="11940" y="7506"/>
                  </a:lnTo>
                  <a:cubicBezTo>
                    <a:pt x="11940" y="7347"/>
                    <a:pt x="11876" y="7221"/>
                    <a:pt x="11781" y="7126"/>
                  </a:cubicBezTo>
                  <a:cubicBezTo>
                    <a:pt x="11686" y="6999"/>
                    <a:pt x="11528" y="6936"/>
                    <a:pt x="11370" y="6936"/>
                  </a:cubicBezTo>
                  <a:lnTo>
                    <a:pt x="11180" y="6936"/>
                  </a:lnTo>
                  <a:cubicBezTo>
                    <a:pt x="11148" y="6841"/>
                    <a:pt x="11085" y="6714"/>
                    <a:pt x="11053" y="6619"/>
                  </a:cubicBezTo>
                  <a:cubicBezTo>
                    <a:pt x="10990" y="6492"/>
                    <a:pt x="10958" y="6366"/>
                    <a:pt x="10895" y="6271"/>
                  </a:cubicBezTo>
                  <a:lnTo>
                    <a:pt x="11053" y="6144"/>
                  </a:lnTo>
                  <a:cubicBezTo>
                    <a:pt x="11148" y="6017"/>
                    <a:pt x="11211" y="5859"/>
                    <a:pt x="11211" y="5732"/>
                  </a:cubicBezTo>
                  <a:cubicBezTo>
                    <a:pt x="11211" y="5574"/>
                    <a:pt x="11148" y="5447"/>
                    <a:pt x="11053" y="5321"/>
                  </a:cubicBezTo>
                  <a:lnTo>
                    <a:pt x="10641" y="4909"/>
                  </a:lnTo>
                  <a:cubicBezTo>
                    <a:pt x="10515" y="4814"/>
                    <a:pt x="10388" y="4751"/>
                    <a:pt x="10230" y="4751"/>
                  </a:cubicBezTo>
                  <a:cubicBezTo>
                    <a:pt x="10071" y="4751"/>
                    <a:pt x="9945" y="4814"/>
                    <a:pt x="9818" y="4909"/>
                  </a:cubicBezTo>
                  <a:lnTo>
                    <a:pt x="9691" y="5067"/>
                  </a:lnTo>
                  <a:cubicBezTo>
                    <a:pt x="9565" y="5004"/>
                    <a:pt x="9470" y="4941"/>
                    <a:pt x="9343" y="4909"/>
                  </a:cubicBezTo>
                  <a:cubicBezTo>
                    <a:pt x="9248" y="4846"/>
                    <a:pt x="9121" y="4814"/>
                    <a:pt x="8995" y="4782"/>
                  </a:cubicBezTo>
                  <a:lnTo>
                    <a:pt x="8995" y="4561"/>
                  </a:lnTo>
                  <a:cubicBezTo>
                    <a:pt x="8995" y="4402"/>
                    <a:pt x="8931" y="4276"/>
                    <a:pt x="8836" y="4181"/>
                  </a:cubicBezTo>
                  <a:cubicBezTo>
                    <a:pt x="8741" y="4054"/>
                    <a:pt x="8583" y="3991"/>
                    <a:pt x="8425" y="3991"/>
                  </a:cubicBezTo>
                  <a:close/>
                  <a:moveTo>
                    <a:pt x="14093" y="3357"/>
                  </a:moveTo>
                  <a:lnTo>
                    <a:pt x="14093" y="3801"/>
                  </a:lnTo>
                  <a:cubicBezTo>
                    <a:pt x="14093" y="3927"/>
                    <a:pt x="14157" y="4022"/>
                    <a:pt x="14220" y="4117"/>
                  </a:cubicBezTo>
                  <a:cubicBezTo>
                    <a:pt x="14315" y="4181"/>
                    <a:pt x="14410" y="4244"/>
                    <a:pt x="14537" y="4244"/>
                  </a:cubicBezTo>
                  <a:lnTo>
                    <a:pt x="14948" y="4244"/>
                  </a:lnTo>
                  <a:lnTo>
                    <a:pt x="14948" y="11401"/>
                  </a:lnTo>
                  <a:lnTo>
                    <a:pt x="14537" y="11401"/>
                  </a:lnTo>
                  <a:cubicBezTo>
                    <a:pt x="14410" y="11401"/>
                    <a:pt x="14315" y="11433"/>
                    <a:pt x="14220" y="11528"/>
                  </a:cubicBezTo>
                  <a:cubicBezTo>
                    <a:pt x="14157" y="11591"/>
                    <a:pt x="14093" y="11718"/>
                    <a:pt x="14093" y="11844"/>
                  </a:cubicBezTo>
                  <a:lnTo>
                    <a:pt x="14093" y="12256"/>
                  </a:lnTo>
                  <a:lnTo>
                    <a:pt x="12953" y="12256"/>
                  </a:lnTo>
                  <a:lnTo>
                    <a:pt x="12953" y="8931"/>
                  </a:lnTo>
                  <a:cubicBezTo>
                    <a:pt x="12953" y="8804"/>
                    <a:pt x="12827" y="8678"/>
                    <a:pt x="12700" y="8678"/>
                  </a:cubicBezTo>
                  <a:cubicBezTo>
                    <a:pt x="12573" y="8678"/>
                    <a:pt x="12446" y="8804"/>
                    <a:pt x="12446" y="8931"/>
                  </a:cubicBezTo>
                  <a:lnTo>
                    <a:pt x="12446" y="12256"/>
                  </a:lnTo>
                  <a:lnTo>
                    <a:pt x="3833" y="12256"/>
                  </a:lnTo>
                  <a:lnTo>
                    <a:pt x="3833" y="8931"/>
                  </a:lnTo>
                  <a:cubicBezTo>
                    <a:pt x="3833" y="8804"/>
                    <a:pt x="3737" y="8678"/>
                    <a:pt x="3611" y="8678"/>
                  </a:cubicBezTo>
                  <a:cubicBezTo>
                    <a:pt x="3452" y="8678"/>
                    <a:pt x="3357" y="8804"/>
                    <a:pt x="3357" y="8931"/>
                  </a:cubicBezTo>
                  <a:lnTo>
                    <a:pt x="3357" y="12256"/>
                  </a:lnTo>
                  <a:lnTo>
                    <a:pt x="2186" y="12256"/>
                  </a:lnTo>
                  <a:lnTo>
                    <a:pt x="2186" y="11844"/>
                  </a:lnTo>
                  <a:cubicBezTo>
                    <a:pt x="2186" y="11718"/>
                    <a:pt x="2154" y="11591"/>
                    <a:pt x="2059" y="11528"/>
                  </a:cubicBezTo>
                  <a:cubicBezTo>
                    <a:pt x="1996" y="11433"/>
                    <a:pt x="1869" y="11401"/>
                    <a:pt x="1742" y="11401"/>
                  </a:cubicBezTo>
                  <a:lnTo>
                    <a:pt x="1331" y="11401"/>
                  </a:lnTo>
                  <a:lnTo>
                    <a:pt x="1331" y="4244"/>
                  </a:lnTo>
                  <a:lnTo>
                    <a:pt x="1742" y="4244"/>
                  </a:lnTo>
                  <a:cubicBezTo>
                    <a:pt x="1869" y="4244"/>
                    <a:pt x="1996" y="4181"/>
                    <a:pt x="2059" y="4117"/>
                  </a:cubicBezTo>
                  <a:cubicBezTo>
                    <a:pt x="2154" y="4022"/>
                    <a:pt x="2186" y="3927"/>
                    <a:pt x="2186" y="3801"/>
                  </a:cubicBezTo>
                  <a:lnTo>
                    <a:pt x="2186" y="3357"/>
                  </a:lnTo>
                  <a:lnTo>
                    <a:pt x="3357" y="3357"/>
                  </a:lnTo>
                  <a:lnTo>
                    <a:pt x="3357" y="7822"/>
                  </a:lnTo>
                  <a:cubicBezTo>
                    <a:pt x="3357" y="7949"/>
                    <a:pt x="3452" y="8076"/>
                    <a:pt x="3611" y="8076"/>
                  </a:cubicBezTo>
                  <a:cubicBezTo>
                    <a:pt x="3737" y="8076"/>
                    <a:pt x="3833" y="7949"/>
                    <a:pt x="3833" y="7822"/>
                  </a:cubicBezTo>
                  <a:lnTo>
                    <a:pt x="3833" y="3357"/>
                  </a:lnTo>
                  <a:lnTo>
                    <a:pt x="12446" y="3357"/>
                  </a:lnTo>
                  <a:lnTo>
                    <a:pt x="12446" y="7822"/>
                  </a:lnTo>
                  <a:cubicBezTo>
                    <a:pt x="12446" y="7949"/>
                    <a:pt x="12541" y="8076"/>
                    <a:pt x="12700" y="8076"/>
                  </a:cubicBezTo>
                  <a:cubicBezTo>
                    <a:pt x="12827" y="8076"/>
                    <a:pt x="12922" y="7949"/>
                    <a:pt x="12922" y="7822"/>
                  </a:cubicBezTo>
                  <a:lnTo>
                    <a:pt x="12922" y="3357"/>
                  </a:lnTo>
                  <a:close/>
                  <a:moveTo>
                    <a:pt x="1711" y="11876"/>
                  </a:moveTo>
                  <a:lnTo>
                    <a:pt x="1711" y="13111"/>
                  </a:lnTo>
                  <a:lnTo>
                    <a:pt x="476" y="13111"/>
                  </a:lnTo>
                  <a:lnTo>
                    <a:pt x="476" y="11876"/>
                  </a:lnTo>
                  <a:close/>
                  <a:moveTo>
                    <a:pt x="15835" y="11876"/>
                  </a:moveTo>
                  <a:lnTo>
                    <a:pt x="15835" y="13111"/>
                  </a:lnTo>
                  <a:lnTo>
                    <a:pt x="14600" y="13111"/>
                  </a:lnTo>
                  <a:lnTo>
                    <a:pt x="14600" y="11876"/>
                  </a:lnTo>
                  <a:close/>
                  <a:moveTo>
                    <a:pt x="12446" y="12731"/>
                  </a:moveTo>
                  <a:lnTo>
                    <a:pt x="12446" y="13301"/>
                  </a:lnTo>
                  <a:lnTo>
                    <a:pt x="3833" y="13301"/>
                  </a:lnTo>
                  <a:lnTo>
                    <a:pt x="3833" y="12731"/>
                  </a:lnTo>
                  <a:close/>
                  <a:moveTo>
                    <a:pt x="8139" y="14695"/>
                  </a:moveTo>
                  <a:cubicBezTo>
                    <a:pt x="8235" y="14695"/>
                    <a:pt x="8330" y="14726"/>
                    <a:pt x="8393" y="14790"/>
                  </a:cubicBezTo>
                  <a:cubicBezTo>
                    <a:pt x="8456" y="14853"/>
                    <a:pt x="8488" y="14948"/>
                    <a:pt x="8488" y="15043"/>
                  </a:cubicBezTo>
                  <a:cubicBezTo>
                    <a:pt x="8488" y="15138"/>
                    <a:pt x="8456" y="15233"/>
                    <a:pt x="8393" y="15296"/>
                  </a:cubicBezTo>
                  <a:cubicBezTo>
                    <a:pt x="8330" y="15360"/>
                    <a:pt x="8235" y="15391"/>
                    <a:pt x="8139" y="15391"/>
                  </a:cubicBezTo>
                  <a:cubicBezTo>
                    <a:pt x="8044" y="15391"/>
                    <a:pt x="7949" y="15360"/>
                    <a:pt x="7886" y="15296"/>
                  </a:cubicBezTo>
                  <a:cubicBezTo>
                    <a:pt x="7823" y="15233"/>
                    <a:pt x="7791" y="15138"/>
                    <a:pt x="7791" y="15043"/>
                  </a:cubicBezTo>
                  <a:cubicBezTo>
                    <a:pt x="7791" y="14948"/>
                    <a:pt x="7823" y="14853"/>
                    <a:pt x="7886" y="14790"/>
                  </a:cubicBezTo>
                  <a:cubicBezTo>
                    <a:pt x="7949" y="14726"/>
                    <a:pt x="8044" y="14695"/>
                    <a:pt x="8139" y="14695"/>
                  </a:cubicBezTo>
                  <a:close/>
                  <a:moveTo>
                    <a:pt x="8139" y="14188"/>
                  </a:moveTo>
                  <a:cubicBezTo>
                    <a:pt x="7918" y="14188"/>
                    <a:pt x="7696" y="14283"/>
                    <a:pt x="7538" y="14441"/>
                  </a:cubicBezTo>
                  <a:cubicBezTo>
                    <a:pt x="7411" y="14600"/>
                    <a:pt x="7316" y="14821"/>
                    <a:pt x="7316" y="15043"/>
                  </a:cubicBezTo>
                  <a:cubicBezTo>
                    <a:pt x="7316" y="15265"/>
                    <a:pt x="7411" y="15486"/>
                    <a:pt x="7538" y="15645"/>
                  </a:cubicBezTo>
                  <a:cubicBezTo>
                    <a:pt x="7696" y="15771"/>
                    <a:pt x="7918" y="15866"/>
                    <a:pt x="8139" y="15866"/>
                  </a:cubicBezTo>
                  <a:cubicBezTo>
                    <a:pt x="8393" y="15866"/>
                    <a:pt x="8583" y="15771"/>
                    <a:pt x="8741" y="15645"/>
                  </a:cubicBezTo>
                  <a:cubicBezTo>
                    <a:pt x="8900" y="15486"/>
                    <a:pt x="8995" y="15265"/>
                    <a:pt x="8995" y="15043"/>
                  </a:cubicBezTo>
                  <a:cubicBezTo>
                    <a:pt x="8995" y="14821"/>
                    <a:pt x="8900" y="14600"/>
                    <a:pt x="8741" y="14441"/>
                  </a:cubicBezTo>
                  <a:cubicBezTo>
                    <a:pt x="8583" y="14283"/>
                    <a:pt x="8393" y="14188"/>
                    <a:pt x="8139" y="14188"/>
                  </a:cubicBezTo>
                  <a:close/>
                  <a:moveTo>
                    <a:pt x="4878" y="0"/>
                  </a:moveTo>
                  <a:cubicBezTo>
                    <a:pt x="4434" y="0"/>
                    <a:pt x="4086" y="159"/>
                    <a:pt x="3801" y="444"/>
                  </a:cubicBezTo>
                  <a:cubicBezTo>
                    <a:pt x="3516" y="729"/>
                    <a:pt x="3357" y="1109"/>
                    <a:pt x="3357" y="1520"/>
                  </a:cubicBezTo>
                  <a:lnTo>
                    <a:pt x="3357" y="2882"/>
                  </a:lnTo>
                  <a:lnTo>
                    <a:pt x="2186" y="2882"/>
                  </a:lnTo>
                  <a:lnTo>
                    <a:pt x="2186" y="2470"/>
                  </a:lnTo>
                  <a:cubicBezTo>
                    <a:pt x="2186" y="2344"/>
                    <a:pt x="2154" y="2217"/>
                    <a:pt x="2059" y="2154"/>
                  </a:cubicBezTo>
                  <a:cubicBezTo>
                    <a:pt x="1996" y="2059"/>
                    <a:pt x="1869" y="2027"/>
                    <a:pt x="1742" y="2027"/>
                  </a:cubicBezTo>
                  <a:lnTo>
                    <a:pt x="412" y="2027"/>
                  </a:lnTo>
                  <a:cubicBezTo>
                    <a:pt x="317" y="2027"/>
                    <a:pt x="191" y="2059"/>
                    <a:pt x="127" y="2154"/>
                  </a:cubicBezTo>
                  <a:cubicBezTo>
                    <a:pt x="32" y="2217"/>
                    <a:pt x="1" y="2344"/>
                    <a:pt x="1" y="2470"/>
                  </a:cubicBezTo>
                  <a:lnTo>
                    <a:pt x="1" y="3801"/>
                  </a:lnTo>
                  <a:cubicBezTo>
                    <a:pt x="1" y="3896"/>
                    <a:pt x="32" y="4022"/>
                    <a:pt x="127" y="4086"/>
                  </a:cubicBezTo>
                  <a:cubicBezTo>
                    <a:pt x="191" y="4181"/>
                    <a:pt x="286" y="4212"/>
                    <a:pt x="412" y="4212"/>
                  </a:cubicBezTo>
                  <a:lnTo>
                    <a:pt x="856" y="4212"/>
                  </a:lnTo>
                  <a:lnTo>
                    <a:pt x="856" y="11401"/>
                  </a:lnTo>
                  <a:lnTo>
                    <a:pt x="412" y="11401"/>
                  </a:lnTo>
                  <a:cubicBezTo>
                    <a:pt x="317" y="11401"/>
                    <a:pt x="191" y="11433"/>
                    <a:pt x="127" y="11528"/>
                  </a:cubicBezTo>
                  <a:cubicBezTo>
                    <a:pt x="32" y="11591"/>
                    <a:pt x="1" y="11718"/>
                    <a:pt x="1" y="11813"/>
                  </a:cubicBezTo>
                  <a:lnTo>
                    <a:pt x="1" y="13175"/>
                  </a:lnTo>
                  <a:cubicBezTo>
                    <a:pt x="1" y="13270"/>
                    <a:pt x="32" y="13396"/>
                    <a:pt x="127" y="13460"/>
                  </a:cubicBezTo>
                  <a:cubicBezTo>
                    <a:pt x="191" y="13555"/>
                    <a:pt x="286" y="13586"/>
                    <a:pt x="412" y="13586"/>
                  </a:cubicBezTo>
                  <a:lnTo>
                    <a:pt x="1742" y="13586"/>
                  </a:lnTo>
                  <a:cubicBezTo>
                    <a:pt x="1869" y="13586"/>
                    <a:pt x="1996" y="13555"/>
                    <a:pt x="2059" y="13460"/>
                  </a:cubicBezTo>
                  <a:cubicBezTo>
                    <a:pt x="2154" y="13396"/>
                    <a:pt x="2186" y="13270"/>
                    <a:pt x="2186" y="13175"/>
                  </a:cubicBezTo>
                  <a:lnTo>
                    <a:pt x="2186" y="12731"/>
                  </a:lnTo>
                  <a:lnTo>
                    <a:pt x="3357" y="12731"/>
                  </a:lnTo>
                  <a:lnTo>
                    <a:pt x="3357" y="15265"/>
                  </a:lnTo>
                  <a:cubicBezTo>
                    <a:pt x="3357" y="15676"/>
                    <a:pt x="3516" y="16056"/>
                    <a:pt x="3801" y="16310"/>
                  </a:cubicBezTo>
                  <a:cubicBezTo>
                    <a:pt x="4086" y="16595"/>
                    <a:pt x="4466" y="16785"/>
                    <a:pt x="4878" y="16785"/>
                  </a:cubicBezTo>
                  <a:lnTo>
                    <a:pt x="7601" y="16785"/>
                  </a:lnTo>
                  <a:cubicBezTo>
                    <a:pt x="7728" y="16785"/>
                    <a:pt x="7823" y="16658"/>
                    <a:pt x="7823" y="16531"/>
                  </a:cubicBezTo>
                  <a:cubicBezTo>
                    <a:pt x="7823" y="16405"/>
                    <a:pt x="7728" y="16278"/>
                    <a:pt x="7601" y="16278"/>
                  </a:cubicBezTo>
                  <a:lnTo>
                    <a:pt x="4878" y="16278"/>
                  </a:lnTo>
                  <a:cubicBezTo>
                    <a:pt x="4593" y="16278"/>
                    <a:pt x="4339" y="16151"/>
                    <a:pt x="4149" y="15993"/>
                  </a:cubicBezTo>
                  <a:cubicBezTo>
                    <a:pt x="3959" y="15803"/>
                    <a:pt x="3833" y="15550"/>
                    <a:pt x="3833" y="15265"/>
                  </a:cubicBezTo>
                  <a:lnTo>
                    <a:pt x="3833" y="13808"/>
                  </a:lnTo>
                  <a:lnTo>
                    <a:pt x="12446" y="13808"/>
                  </a:lnTo>
                  <a:lnTo>
                    <a:pt x="12446" y="15265"/>
                  </a:lnTo>
                  <a:cubicBezTo>
                    <a:pt x="12446" y="15550"/>
                    <a:pt x="12320" y="15803"/>
                    <a:pt x="12161" y="15993"/>
                  </a:cubicBezTo>
                  <a:cubicBezTo>
                    <a:pt x="11971" y="16151"/>
                    <a:pt x="11718" y="16278"/>
                    <a:pt x="11433" y="16278"/>
                  </a:cubicBezTo>
                  <a:lnTo>
                    <a:pt x="8710" y="16278"/>
                  </a:lnTo>
                  <a:cubicBezTo>
                    <a:pt x="8551" y="16278"/>
                    <a:pt x="8456" y="16405"/>
                    <a:pt x="8456" y="16531"/>
                  </a:cubicBezTo>
                  <a:cubicBezTo>
                    <a:pt x="8456" y="16658"/>
                    <a:pt x="8551" y="16785"/>
                    <a:pt x="8710" y="16785"/>
                  </a:cubicBezTo>
                  <a:lnTo>
                    <a:pt x="11433" y="16785"/>
                  </a:lnTo>
                  <a:cubicBezTo>
                    <a:pt x="11845" y="16785"/>
                    <a:pt x="12225" y="16595"/>
                    <a:pt x="12510" y="16310"/>
                  </a:cubicBezTo>
                  <a:cubicBezTo>
                    <a:pt x="12763" y="16056"/>
                    <a:pt x="12953" y="15676"/>
                    <a:pt x="12953" y="15265"/>
                  </a:cubicBezTo>
                  <a:lnTo>
                    <a:pt x="12953" y="12731"/>
                  </a:lnTo>
                  <a:lnTo>
                    <a:pt x="14093" y="12731"/>
                  </a:lnTo>
                  <a:lnTo>
                    <a:pt x="14093" y="13175"/>
                  </a:lnTo>
                  <a:cubicBezTo>
                    <a:pt x="14093" y="13270"/>
                    <a:pt x="14157" y="13396"/>
                    <a:pt x="14220" y="13460"/>
                  </a:cubicBezTo>
                  <a:cubicBezTo>
                    <a:pt x="14315" y="13555"/>
                    <a:pt x="14410" y="13586"/>
                    <a:pt x="14537" y="13586"/>
                  </a:cubicBezTo>
                  <a:lnTo>
                    <a:pt x="15867" y="13586"/>
                  </a:lnTo>
                  <a:cubicBezTo>
                    <a:pt x="15993" y="13586"/>
                    <a:pt x="16120" y="13555"/>
                    <a:pt x="16183" y="13460"/>
                  </a:cubicBezTo>
                  <a:cubicBezTo>
                    <a:pt x="16278" y="13396"/>
                    <a:pt x="16310" y="13270"/>
                    <a:pt x="16310" y="13175"/>
                  </a:cubicBezTo>
                  <a:lnTo>
                    <a:pt x="16310" y="11813"/>
                  </a:lnTo>
                  <a:cubicBezTo>
                    <a:pt x="16310" y="11718"/>
                    <a:pt x="16278" y="11591"/>
                    <a:pt x="16183" y="11528"/>
                  </a:cubicBezTo>
                  <a:cubicBezTo>
                    <a:pt x="16120" y="11433"/>
                    <a:pt x="15993" y="11401"/>
                    <a:pt x="15867" y="11401"/>
                  </a:cubicBezTo>
                  <a:lnTo>
                    <a:pt x="15455" y="11401"/>
                  </a:lnTo>
                  <a:lnTo>
                    <a:pt x="15455" y="4212"/>
                  </a:lnTo>
                  <a:lnTo>
                    <a:pt x="15867" y="4212"/>
                  </a:lnTo>
                  <a:cubicBezTo>
                    <a:pt x="15993" y="4212"/>
                    <a:pt x="16120" y="4181"/>
                    <a:pt x="16183" y="4086"/>
                  </a:cubicBezTo>
                  <a:cubicBezTo>
                    <a:pt x="16278" y="4022"/>
                    <a:pt x="16310" y="3927"/>
                    <a:pt x="16310" y="3801"/>
                  </a:cubicBezTo>
                  <a:lnTo>
                    <a:pt x="16310" y="2470"/>
                  </a:lnTo>
                  <a:cubicBezTo>
                    <a:pt x="16310" y="2344"/>
                    <a:pt x="16278" y="2217"/>
                    <a:pt x="16183" y="2154"/>
                  </a:cubicBezTo>
                  <a:cubicBezTo>
                    <a:pt x="16120" y="2059"/>
                    <a:pt x="15993" y="2027"/>
                    <a:pt x="15867" y="2027"/>
                  </a:cubicBezTo>
                  <a:lnTo>
                    <a:pt x="14537" y="2027"/>
                  </a:lnTo>
                  <a:cubicBezTo>
                    <a:pt x="14410" y="2027"/>
                    <a:pt x="14315" y="2059"/>
                    <a:pt x="14220" y="2154"/>
                  </a:cubicBezTo>
                  <a:cubicBezTo>
                    <a:pt x="14157" y="2217"/>
                    <a:pt x="14093" y="2344"/>
                    <a:pt x="14093" y="2470"/>
                  </a:cubicBezTo>
                  <a:lnTo>
                    <a:pt x="14093" y="2882"/>
                  </a:lnTo>
                  <a:lnTo>
                    <a:pt x="12953" y="2882"/>
                  </a:lnTo>
                  <a:lnTo>
                    <a:pt x="12953" y="1520"/>
                  </a:lnTo>
                  <a:cubicBezTo>
                    <a:pt x="12953" y="1109"/>
                    <a:pt x="12763" y="729"/>
                    <a:pt x="12510" y="444"/>
                  </a:cubicBezTo>
                  <a:cubicBezTo>
                    <a:pt x="12225" y="159"/>
                    <a:pt x="11845" y="0"/>
                    <a:pt x="11433" y="0"/>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67;p24">
              <a:extLst>
                <a:ext uri="{FF2B5EF4-FFF2-40B4-BE49-F238E27FC236}">
                  <a16:creationId xmlns:a16="http://schemas.microsoft.com/office/drawing/2014/main" id="{81ED3344-5916-7B61-5F9C-5A98C323F959}"/>
                </a:ext>
              </a:extLst>
            </p:cNvPr>
            <p:cNvSpPr/>
            <p:nvPr/>
          </p:nvSpPr>
          <p:spPr>
            <a:xfrm>
              <a:off x="9570300" y="4392542"/>
              <a:ext cx="526594" cy="478736"/>
            </a:xfrm>
            <a:custGeom>
              <a:avLst/>
              <a:gdLst/>
              <a:ahLst/>
              <a:cxnLst/>
              <a:rect l="l" t="t" r="r" b="b"/>
              <a:pathLst>
                <a:path w="18464" h="16786" extrusionOk="0">
                  <a:moveTo>
                    <a:pt x="12731" y="1521"/>
                  </a:moveTo>
                  <a:cubicBezTo>
                    <a:pt x="12604" y="1521"/>
                    <a:pt x="12478" y="1648"/>
                    <a:pt x="12478" y="1806"/>
                  </a:cubicBezTo>
                  <a:cubicBezTo>
                    <a:pt x="12478" y="1964"/>
                    <a:pt x="12604" y="2059"/>
                    <a:pt x="12731" y="2059"/>
                  </a:cubicBezTo>
                  <a:lnTo>
                    <a:pt x="16595" y="2059"/>
                  </a:lnTo>
                  <a:cubicBezTo>
                    <a:pt x="16721" y="2059"/>
                    <a:pt x="16848" y="1964"/>
                    <a:pt x="16848" y="1806"/>
                  </a:cubicBezTo>
                  <a:cubicBezTo>
                    <a:pt x="16848" y="1648"/>
                    <a:pt x="16721" y="1521"/>
                    <a:pt x="16595" y="1521"/>
                  </a:cubicBezTo>
                  <a:close/>
                  <a:moveTo>
                    <a:pt x="10704" y="1774"/>
                  </a:moveTo>
                  <a:cubicBezTo>
                    <a:pt x="10863" y="1774"/>
                    <a:pt x="10989" y="1838"/>
                    <a:pt x="11084" y="1933"/>
                  </a:cubicBezTo>
                  <a:cubicBezTo>
                    <a:pt x="11179" y="2028"/>
                    <a:pt x="11243" y="2154"/>
                    <a:pt x="11243" y="2281"/>
                  </a:cubicBezTo>
                  <a:cubicBezTo>
                    <a:pt x="11243" y="2439"/>
                    <a:pt x="11179" y="2566"/>
                    <a:pt x="11084" y="2661"/>
                  </a:cubicBezTo>
                  <a:cubicBezTo>
                    <a:pt x="10989" y="2756"/>
                    <a:pt x="10863" y="2820"/>
                    <a:pt x="10704" y="2820"/>
                  </a:cubicBezTo>
                  <a:cubicBezTo>
                    <a:pt x="10578" y="2820"/>
                    <a:pt x="10419" y="2756"/>
                    <a:pt x="10324" y="2661"/>
                  </a:cubicBezTo>
                  <a:cubicBezTo>
                    <a:pt x="10261" y="2566"/>
                    <a:pt x="10198" y="2439"/>
                    <a:pt x="10198" y="2281"/>
                  </a:cubicBezTo>
                  <a:cubicBezTo>
                    <a:pt x="10198" y="2154"/>
                    <a:pt x="10229" y="2028"/>
                    <a:pt x="10324" y="1933"/>
                  </a:cubicBezTo>
                  <a:cubicBezTo>
                    <a:pt x="10419" y="1838"/>
                    <a:pt x="10578" y="1774"/>
                    <a:pt x="10704" y="1774"/>
                  </a:cubicBezTo>
                  <a:close/>
                  <a:moveTo>
                    <a:pt x="12731" y="2503"/>
                  </a:moveTo>
                  <a:cubicBezTo>
                    <a:pt x="12604" y="2503"/>
                    <a:pt x="12478" y="2629"/>
                    <a:pt x="12478" y="2788"/>
                  </a:cubicBezTo>
                  <a:cubicBezTo>
                    <a:pt x="12478" y="2915"/>
                    <a:pt x="12604" y="3041"/>
                    <a:pt x="12731" y="3041"/>
                  </a:cubicBezTo>
                  <a:lnTo>
                    <a:pt x="15835" y="3041"/>
                  </a:lnTo>
                  <a:cubicBezTo>
                    <a:pt x="15961" y="3041"/>
                    <a:pt x="16088" y="2915"/>
                    <a:pt x="16088" y="2788"/>
                  </a:cubicBezTo>
                  <a:cubicBezTo>
                    <a:pt x="16088" y="2629"/>
                    <a:pt x="15961" y="2503"/>
                    <a:pt x="15835" y="2503"/>
                  </a:cubicBezTo>
                  <a:close/>
                  <a:moveTo>
                    <a:pt x="10704" y="1236"/>
                  </a:moveTo>
                  <a:cubicBezTo>
                    <a:pt x="10419" y="1236"/>
                    <a:pt x="10134" y="1363"/>
                    <a:pt x="9944" y="1553"/>
                  </a:cubicBezTo>
                  <a:cubicBezTo>
                    <a:pt x="9754" y="1743"/>
                    <a:pt x="9659" y="1996"/>
                    <a:pt x="9659" y="2281"/>
                  </a:cubicBezTo>
                  <a:cubicBezTo>
                    <a:pt x="9659" y="2566"/>
                    <a:pt x="9754" y="2851"/>
                    <a:pt x="9944" y="3041"/>
                  </a:cubicBezTo>
                  <a:cubicBezTo>
                    <a:pt x="10134" y="3231"/>
                    <a:pt x="10419" y="3358"/>
                    <a:pt x="10704" y="3358"/>
                  </a:cubicBezTo>
                  <a:cubicBezTo>
                    <a:pt x="10989" y="3358"/>
                    <a:pt x="11274" y="3231"/>
                    <a:pt x="11464" y="3041"/>
                  </a:cubicBezTo>
                  <a:cubicBezTo>
                    <a:pt x="11654" y="2851"/>
                    <a:pt x="11749" y="2598"/>
                    <a:pt x="11749" y="2281"/>
                  </a:cubicBezTo>
                  <a:cubicBezTo>
                    <a:pt x="11749" y="1996"/>
                    <a:pt x="11654" y="1711"/>
                    <a:pt x="11464" y="1553"/>
                  </a:cubicBezTo>
                  <a:cubicBezTo>
                    <a:pt x="11274" y="1363"/>
                    <a:pt x="10989" y="1236"/>
                    <a:pt x="10704" y="1236"/>
                  </a:cubicBezTo>
                  <a:close/>
                  <a:moveTo>
                    <a:pt x="12731" y="4245"/>
                  </a:moveTo>
                  <a:cubicBezTo>
                    <a:pt x="12604" y="4245"/>
                    <a:pt x="12478" y="4371"/>
                    <a:pt x="12478" y="4530"/>
                  </a:cubicBezTo>
                  <a:cubicBezTo>
                    <a:pt x="12478" y="4656"/>
                    <a:pt x="12604" y="4783"/>
                    <a:pt x="12731" y="4783"/>
                  </a:cubicBezTo>
                  <a:lnTo>
                    <a:pt x="16595" y="4783"/>
                  </a:lnTo>
                  <a:cubicBezTo>
                    <a:pt x="16721" y="4783"/>
                    <a:pt x="16848" y="4656"/>
                    <a:pt x="16848" y="4530"/>
                  </a:cubicBezTo>
                  <a:cubicBezTo>
                    <a:pt x="16848" y="4371"/>
                    <a:pt x="16721" y="4245"/>
                    <a:pt x="16595" y="4245"/>
                  </a:cubicBezTo>
                  <a:close/>
                  <a:moveTo>
                    <a:pt x="10704" y="4498"/>
                  </a:moveTo>
                  <a:cubicBezTo>
                    <a:pt x="10863" y="4498"/>
                    <a:pt x="10989" y="4530"/>
                    <a:pt x="11084" y="4625"/>
                  </a:cubicBezTo>
                  <a:cubicBezTo>
                    <a:pt x="11179" y="4720"/>
                    <a:pt x="11243" y="4878"/>
                    <a:pt x="11243" y="5005"/>
                  </a:cubicBezTo>
                  <a:cubicBezTo>
                    <a:pt x="11243" y="5163"/>
                    <a:pt x="11179" y="5290"/>
                    <a:pt x="11084" y="5385"/>
                  </a:cubicBezTo>
                  <a:cubicBezTo>
                    <a:pt x="10989" y="5480"/>
                    <a:pt x="10863" y="5511"/>
                    <a:pt x="10704" y="5511"/>
                  </a:cubicBezTo>
                  <a:cubicBezTo>
                    <a:pt x="10578" y="5511"/>
                    <a:pt x="10419" y="5480"/>
                    <a:pt x="10324" y="5385"/>
                  </a:cubicBezTo>
                  <a:cubicBezTo>
                    <a:pt x="10261" y="5290"/>
                    <a:pt x="10198" y="5163"/>
                    <a:pt x="10198" y="5005"/>
                  </a:cubicBezTo>
                  <a:cubicBezTo>
                    <a:pt x="10198" y="4878"/>
                    <a:pt x="10229" y="4720"/>
                    <a:pt x="10324" y="4625"/>
                  </a:cubicBezTo>
                  <a:cubicBezTo>
                    <a:pt x="10419" y="4561"/>
                    <a:pt x="10578" y="4498"/>
                    <a:pt x="10704" y="4498"/>
                  </a:cubicBezTo>
                  <a:close/>
                  <a:moveTo>
                    <a:pt x="12731" y="5226"/>
                  </a:moveTo>
                  <a:cubicBezTo>
                    <a:pt x="12604" y="5226"/>
                    <a:pt x="12478" y="5353"/>
                    <a:pt x="12478" y="5480"/>
                  </a:cubicBezTo>
                  <a:cubicBezTo>
                    <a:pt x="12478" y="5638"/>
                    <a:pt x="12604" y="5765"/>
                    <a:pt x="12731" y="5765"/>
                  </a:cubicBezTo>
                  <a:lnTo>
                    <a:pt x="15835" y="5765"/>
                  </a:lnTo>
                  <a:cubicBezTo>
                    <a:pt x="15961" y="5765"/>
                    <a:pt x="16088" y="5638"/>
                    <a:pt x="16088" y="5480"/>
                  </a:cubicBezTo>
                  <a:cubicBezTo>
                    <a:pt x="16088" y="5353"/>
                    <a:pt x="15961" y="5226"/>
                    <a:pt x="15835" y="5226"/>
                  </a:cubicBezTo>
                  <a:close/>
                  <a:moveTo>
                    <a:pt x="10704" y="3960"/>
                  </a:moveTo>
                  <a:cubicBezTo>
                    <a:pt x="10419" y="3960"/>
                    <a:pt x="10134" y="4055"/>
                    <a:pt x="9944" y="4245"/>
                  </a:cubicBezTo>
                  <a:cubicBezTo>
                    <a:pt x="9754" y="4435"/>
                    <a:pt x="9659" y="4720"/>
                    <a:pt x="9659" y="5005"/>
                  </a:cubicBezTo>
                  <a:cubicBezTo>
                    <a:pt x="9659" y="5290"/>
                    <a:pt x="9754" y="5575"/>
                    <a:pt x="9944" y="5765"/>
                  </a:cubicBezTo>
                  <a:cubicBezTo>
                    <a:pt x="10134" y="5955"/>
                    <a:pt x="10419" y="6050"/>
                    <a:pt x="10704" y="6050"/>
                  </a:cubicBezTo>
                  <a:cubicBezTo>
                    <a:pt x="10989" y="6050"/>
                    <a:pt x="11274" y="5955"/>
                    <a:pt x="11464" y="5765"/>
                  </a:cubicBezTo>
                  <a:cubicBezTo>
                    <a:pt x="11654" y="5575"/>
                    <a:pt x="11749" y="5290"/>
                    <a:pt x="11749" y="5005"/>
                  </a:cubicBezTo>
                  <a:cubicBezTo>
                    <a:pt x="11749" y="4720"/>
                    <a:pt x="11654" y="4435"/>
                    <a:pt x="11464" y="4245"/>
                  </a:cubicBezTo>
                  <a:cubicBezTo>
                    <a:pt x="11274" y="4055"/>
                    <a:pt x="10989" y="3960"/>
                    <a:pt x="10704" y="3960"/>
                  </a:cubicBezTo>
                  <a:close/>
                  <a:moveTo>
                    <a:pt x="12731" y="6968"/>
                  </a:moveTo>
                  <a:cubicBezTo>
                    <a:pt x="12604" y="6968"/>
                    <a:pt x="12478" y="7095"/>
                    <a:pt x="12478" y="7253"/>
                  </a:cubicBezTo>
                  <a:cubicBezTo>
                    <a:pt x="12478" y="7380"/>
                    <a:pt x="12604" y="7507"/>
                    <a:pt x="12731" y="7507"/>
                  </a:cubicBezTo>
                  <a:lnTo>
                    <a:pt x="16595" y="7507"/>
                  </a:lnTo>
                  <a:cubicBezTo>
                    <a:pt x="16721" y="7507"/>
                    <a:pt x="16848" y="7380"/>
                    <a:pt x="16848" y="7253"/>
                  </a:cubicBezTo>
                  <a:cubicBezTo>
                    <a:pt x="16848" y="7095"/>
                    <a:pt x="16721" y="6968"/>
                    <a:pt x="16595" y="6968"/>
                  </a:cubicBezTo>
                  <a:close/>
                  <a:moveTo>
                    <a:pt x="1679" y="1"/>
                  </a:moveTo>
                  <a:cubicBezTo>
                    <a:pt x="1204" y="1"/>
                    <a:pt x="792" y="191"/>
                    <a:pt x="507" y="476"/>
                  </a:cubicBezTo>
                  <a:cubicBezTo>
                    <a:pt x="190" y="793"/>
                    <a:pt x="0" y="1204"/>
                    <a:pt x="0" y="1648"/>
                  </a:cubicBezTo>
                  <a:lnTo>
                    <a:pt x="0" y="7760"/>
                  </a:lnTo>
                  <a:cubicBezTo>
                    <a:pt x="0" y="7918"/>
                    <a:pt x="127" y="8045"/>
                    <a:pt x="285" y="8045"/>
                  </a:cubicBezTo>
                  <a:cubicBezTo>
                    <a:pt x="443" y="8045"/>
                    <a:pt x="538" y="7918"/>
                    <a:pt x="538" y="7760"/>
                  </a:cubicBezTo>
                  <a:lnTo>
                    <a:pt x="538" y="1648"/>
                  </a:lnTo>
                  <a:cubicBezTo>
                    <a:pt x="538" y="1363"/>
                    <a:pt x="665" y="1078"/>
                    <a:pt x="887" y="856"/>
                  </a:cubicBezTo>
                  <a:cubicBezTo>
                    <a:pt x="1077" y="666"/>
                    <a:pt x="1362" y="539"/>
                    <a:pt x="1679" y="539"/>
                  </a:cubicBezTo>
                  <a:lnTo>
                    <a:pt x="16785" y="539"/>
                  </a:lnTo>
                  <a:cubicBezTo>
                    <a:pt x="17101" y="539"/>
                    <a:pt x="17386" y="666"/>
                    <a:pt x="17576" y="856"/>
                  </a:cubicBezTo>
                  <a:cubicBezTo>
                    <a:pt x="17798" y="1078"/>
                    <a:pt x="17925" y="1363"/>
                    <a:pt x="17925" y="1648"/>
                  </a:cubicBezTo>
                  <a:cubicBezTo>
                    <a:pt x="17925" y="1806"/>
                    <a:pt x="18020" y="1933"/>
                    <a:pt x="18178" y="1933"/>
                  </a:cubicBezTo>
                  <a:cubicBezTo>
                    <a:pt x="18337" y="1933"/>
                    <a:pt x="18463" y="1806"/>
                    <a:pt x="18463" y="1648"/>
                  </a:cubicBezTo>
                  <a:cubicBezTo>
                    <a:pt x="18463" y="1204"/>
                    <a:pt x="18273" y="793"/>
                    <a:pt x="17956" y="476"/>
                  </a:cubicBezTo>
                  <a:cubicBezTo>
                    <a:pt x="17671" y="191"/>
                    <a:pt x="17260" y="1"/>
                    <a:pt x="16785" y="1"/>
                  </a:cubicBezTo>
                  <a:close/>
                  <a:moveTo>
                    <a:pt x="5321" y="6081"/>
                  </a:moveTo>
                  <a:lnTo>
                    <a:pt x="5321" y="8235"/>
                  </a:lnTo>
                  <a:lnTo>
                    <a:pt x="4370" y="8235"/>
                  </a:lnTo>
                  <a:lnTo>
                    <a:pt x="4370" y="6081"/>
                  </a:lnTo>
                  <a:close/>
                  <a:moveTo>
                    <a:pt x="7094" y="4688"/>
                  </a:moveTo>
                  <a:lnTo>
                    <a:pt x="7094" y="8235"/>
                  </a:lnTo>
                  <a:lnTo>
                    <a:pt x="5859" y="8235"/>
                  </a:lnTo>
                  <a:lnTo>
                    <a:pt x="5859" y="5796"/>
                  </a:lnTo>
                  <a:cubicBezTo>
                    <a:pt x="5859" y="5670"/>
                    <a:pt x="5764" y="5543"/>
                    <a:pt x="5606" y="5543"/>
                  </a:cubicBezTo>
                  <a:lnTo>
                    <a:pt x="4085" y="5543"/>
                  </a:lnTo>
                  <a:cubicBezTo>
                    <a:pt x="3959" y="5543"/>
                    <a:pt x="3832" y="5670"/>
                    <a:pt x="3832" y="5796"/>
                  </a:cubicBezTo>
                  <a:lnTo>
                    <a:pt x="3832" y="8235"/>
                  </a:lnTo>
                  <a:lnTo>
                    <a:pt x="2597" y="8235"/>
                  </a:lnTo>
                  <a:lnTo>
                    <a:pt x="2597" y="4688"/>
                  </a:lnTo>
                  <a:close/>
                  <a:moveTo>
                    <a:pt x="10704" y="7190"/>
                  </a:moveTo>
                  <a:cubicBezTo>
                    <a:pt x="10863" y="7190"/>
                    <a:pt x="10989" y="7253"/>
                    <a:pt x="11084" y="7348"/>
                  </a:cubicBezTo>
                  <a:cubicBezTo>
                    <a:pt x="11179" y="7443"/>
                    <a:pt x="11243" y="7570"/>
                    <a:pt x="11243" y="7728"/>
                  </a:cubicBezTo>
                  <a:cubicBezTo>
                    <a:pt x="11243" y="7855"/>
                    <a:pt x="11179" y="7982"/>
                    <a:pt x="11084" y="8077"/>
                  </a:cubicBezTo>
                  <a:cubicBezTo>
                    <a:pt x="10989" y="8172"/>
                    <a:pt x="10863" y="8235"/>
                    <a:pt x="10704" y="8235"/>
                  </a:cubicBezTo>
                  <a:cubicBezTo>
                    <a:pt x="10578" y="8235"/>
                    <a:pt x="10419" y="8172"/>
                    <a:pt x="10324" y="8077"/>
                  </a:cubicBezTo>
                  <a:cubicBezTo>
                    <a:pt x="10261" y="7982"/>
                    <a:pt x="10198" y="7855"/>
                    <a:pt x="10198" y="7728"/>
                  </a:cubicBezTo>
                  <a:cubicBezTo>
                    <a:pt x="10198" y="7570"/>
                    <a:pt x="10229" y="7443"/>
                    <a:pt x="10324" y="7348"/>
                  </a:cubicBezTo>
                  <a:cubicBezTo>
                    <a:pt x="10419" y="7253"/>
                    <a:pt x="10578" y="7190"/>
                    <a:pt x="10704" y="7190"/>
                  </a:cubicBezTo>
                  <a:close/>
                  <a:moveTo>
                    <a:pt x="12731" y="7950"/>
                  </a:moveTo>
                  <a:cubicBezTo>
                    <a:pt x="12604" y="7950"/>
                    <a:pt x="12478" y="8045"/>
                    <a:pt x="12478" y="8203"/>
                  </a:cubicBezTo>
                  <a:cubicBezTo>
                    <a:pt x="12478" y="8362"/>
                    <a:pt x="12604" y="8488"/>
                    <a:pt x="12731" y="8488"/>
                  </a:cubicBezTo>
                  <a:lnTo>
                    <a:pt x="15835" y="8488"/>
                  </a:lnTo>
                  <a:cubicBezTo>
                    <a:pt x="15961" y="8488"/>
                    <a:pt x="16088" y="8362"/>
                    <a:pt x="16088" y="8203"/>
                  </a:cubicBezTo>
                  <a:cubicBezTo>
                    <a:pt x="16088" y="8045"/>
                    <a:pt x="15961" y="7950"/>
                    <a:pt x="15835" y="7950"/>
                  </a:cubicBezTo>
                  <a:close/>
                  <a:moveTo>
                    <a:pt x="4861" y="1228"/>
                  </a:moveTo>
                  <a:cubicBezTo>
                    <a:pt x="4798" y="1228"/>
                    <a:pt x="4735" y="1252"/>
                    <a:pt x="4687" y="1299"/>
                  </a:cubicBezTo>
                  <a:lnTo>
                    <a:pt x="3642" y="2186"/>
                  </a:lnTo>
                  <a:cubicBezTo>
                    <a:pt x="3547" y="2281"/>
                    <a:pt x="3515" y="2471"/>
                    <a:pt x="3610" y="2566"/>
                  </a:cubicBezTo>
                  <a:cubicBezTo>
                    <a:pt x="3661" y="2634"/>
                    <a:pt x="3740" y="2666"/>
                    <a:pt x="3816" y="2666"/>
                  </a:cubicBezTo>
                  <a:cubicBezTo>
                    <a:pt x="3882" y="2666"/>
                    <a:pt x="3946" y="2642"/>
                    <a:pt x="3990" y="2598"/>
                  </a:cubicBezTo>
                  <a:lnTo>
                    <a:pt x="4845" y="1869"/>
                  </a:lnTo>
                  <a:lnTo>
                    <a:pt x="7474" y="4150"/>
                  </a:lnTo>
                  <a:lnTo>
                    <a:pt x="2249" y="4150"/>
                  </a:lnTo>
                  <a:lnTo>
                    <a:pt x="3072" y="3421"/>
                  </a:lnTo>
                  <a:cubicBezTo>
                    <a:pt x="3199" y="3295"/>
                    <a:pt x="3199" y="3136"/>
                    <a:pt x="3104" y="3041"/>
                  </a:cubicBezTo>
                  <a:cubicBezTo>
                    <a:pt x="3053" y="2973"/>
                    <a:pt x="2984" y="2942"/>
                    <a:pt x="2911" y="2942"/>
                  </a:cubicBezTo>
                  <a:cubicBezTo>
                    <a:pt x="2848" y="2942"/>
                    <a:pt x="2782" y="2965"/>
                    <a:pt x="2724" y="3010"/>
                  </a:cubicBezTo>
                  <a:lnTo>
                    <a:pt x="1362" y="4181"/>
                  </a:lnTo>
                  <a:cubicBezTo>
                    <a:pt x="1299" y="4245"/>
                    <a:pt x="1235" y="4340"/>
                    <a:pt x="1235" y="4403"/>
                  </a:cubicBezTo>
                  <a:cubicBezTo>
                    <a:pt x="1235" y="4561"/>
                    <a:pt x="1362" y="4688"/>
                    <a:pt x="1520" y="4688"/>
                  </a:cubicBezTo>
                  <a:lnTo>
                    <a:pt x="2059" y="4688"/>
                  </a:lnTo>
                  <a:lnTo>
                    <a:pt x="2059" y="8520"/>
                  </a:lnTo>
                  <a:cubicBezTo>
                    <a:pt x="2059" y="8678"/>
                    <a:pt x="2185" y="8773"/>
                    <a:pt x="2312" y="8773"/>
                  </a:cubicBezTo>
                  <a:lnTo>
                    <a:pt x="7379" y="8773"/>
                  </a:lnTo>
                  <a:cubicBezTo>
                    <a:pt x="7506" y="8773"/>
                    <a:pt x="7632" y="8678"/>
                    <a:pt x="7632" y="8520"/>
                  </a:cubicBezTo>
                  <a:lnTo>
                    <a:pt x="7632" y="4688"/>
                  </a:lnTo>
                  <a:lnTo>
                    <a:pt x="8171" y="4688"/>
                  </a:lnTo>
                  <a:cubicBezTo>
                    <a:pt x="8266" y="4688"/>
                    <a:pt x="8329" y="4656"/>
                    <a:pt x="8392" y="4593"/>
                  </a:cubicBezTo>
                  <a:cubicBezTo>
                    <a:pt x="8487" y="4466"/>
                    <a:pt x="8456" y="4308"/>
                    <a:pt x="8361" y="4213"/>
                  </a:cubicBezTo>
                  <a:lnTo>
                    <a:pt x="5036" y="1299"/>
                  </a:lnTo>
                  <a:cubicBezTo>
                    <a:pt x="4988" y="1252"/>
                    <a:pt x="4925" y="1228"/>
                    <a:pt x="4861" y="1228"/>
                  </a:cubicBezTo>
                  <a:close/>
                  <a:moveTo>
                    <a:pt x="10704" y="6651"/>
                  </a:moveTo>
                  <a:cubicBezTo>
                    <a:pt x="10419" y="6651"/>
                    <a:pt x="10134" y="6778"/>
                    <a:pt x="9944" y="6968"/>
                  </a:cubicBezTo>
                  <a:cubicBezTo>
                    <a:pt x="9754" y="7158"/>
                    <a:pt x="9659" y="7411"/>
                    <a:pt x="9659" y="7728"/>
                  </a:cubicBezTo>
                  <a:cubicBezTo>
                    <a:pt x="9659" y="8013"/>
                    <a:pt x="9754" y="8267"/>
                    <a:pt x="9944" y="8457"/>
                  </a:cubicBezTo>
                  <a:cubicBezTo>
                    <a:pt x="10134" y="8647"/>
                    <a:pt x="10419" y="8773"/>
                    <a:pt x="10704" y="8773"/>
                  </a:cubicBezTo>
                  <a:cubicBezTo>
                    <a:pt x="10989" y="8773"/>
                    <a:pt x="11274" y="8647"/>
                    <a:pt x="11464" y="8457"/>
                  </a:cubicBezTo>
                  <a:cubicBezTo>
                    <a:pt x="11654" y="8267"/>
                    <a:pt x="11749" y="8013"/>
                    <a:pt x="11749" y="7728"/>
                  </a:cubicBezTo>
                  <a:cubicBezTo>
                    <a:pt x="11749" y="7443"/>
                    <a:pt x="11654" y="7158"/>
                    <a:pt x="11464" y="6968"/>
                  </a:cubicBezTo>
                  <a:cubicBezTo>
                    <a:pt x="11274" y="6778"/>
                    <a:pt x="10989" y="6651"/>
                    <a:pt x="10704" y="6651"/>
                  </a:cubicBezTo>
                  <a:close/>
                  <a:moveTo>
                    <a:pt x="8202" y="10832"/>
                  </a:moveTo>
                  <a:cubicBezTo>
                    <a:pt x="8044" y="10832"/>
                    <a:pt x="7917" y="10958"/>
                    <a:pt x="7917" y="11117"/>
                  </a:cubicBezTo>
                  <a:cubicBezTo>
                    <a:pt x="7917" y="11243"/>
                    <a:pt x="8044" y="11370"/>
                    <a:pt x="8202" y="11370"/>
                  </a:cubicBezTo>
                  <a:lnTo>
                    <a:pt x="9786" y="11370"/>
                  </a:lnTo>
                  <a:cubicBezTo>
                    <a:pt x="9913" y="11370"/>
                    <a:pt x="10039" y="11243"/>
                    <a:pt x="10039" y="11117"/>
                  </a:cubicBezTo>
                  <a:cubicBezTo>
                    <a:pt x="10039" y="10958"/>
                    <a:pt x="9944" y="10832"/>
                    <a:pt x="9786" y="10832"/>
                  </a:cubicBezTo>
                  <a:close/>
                  <a:moveTo>
                    <a:pt x="17925" y="10135"/>
                  </a:moveTo>
                  <a:lnTo>
                    <a:pt x="17925" y="10958"/>
                  </a:lnTo>
                  <a:cubicBezTo>
                    <a:pt x="17925" y="11275"/>
                    <a:pt x="17798" y="11560"/>
                    <a:pt x="17576" y="11750"/>
                  </a:cubicBezTo>
                  <a:cubicBezTo>
                    <a:pt x="17386" y="11940"/>
                    <a:pt x="17101" y="12067"/>
                    <a:pt x="16785" y="12067"/>
                  </a:cubicBezTo>
                  <a:lnTo>
                    <a:pt x="1679" y="12067"/>
                  </a:lnTo>
                  <a:cubicBezTo>
                    <a:pt x="1362" y="12067"/>
                    <a:pt x="1077" y="11940"/>
                    <a:pt x="887" y="11750"/>
                  </a:cubicBezTo>
                  <a:cubicBezTo>
                    <a:pt x="665" y="11560"/>
                    <a:pt x="538" y="11275"/>
                    <a:pt x="538" y="10958"/>
                  </a:cubicBezTo>
                  <a:lnTo>
                    <a:pt x="538" y="10135"/>
                  </a:lnTo>
                  <a:close/>
                  <a:moveTo>
                    <a:pt x="10989" y="12637"/>
                  </a:moveTo>
                  <a:lnTo>
                    <a:pt x="10989" y="14759"/>
                  </a:lnTo>
                  <a:lnTo>
                    <a:pt x="9596" y="14759"/>
                  </a:lnTo>
                  <a:cubicBezTo>
                    <a:pt x="9469" y="14759"/>
                    <a:pt x="9343" y="14885"/>
                    <a:pt x="9343" y="15044"/>
                  </a:cubicBezTo>
                  <a:cubicBezTo>
                    <a:pt x="9343" y="15170"/>
                    <a:pt x="9438" y="15297"/>
                    <a:pt x="9596" y="15297"/>
                  </a:cubicBezTo>
                  <a:lnTo>
                    <a:pt x="12604" y="15297"/>
                  </a:lnTo>
                  <a:cubicBezTo>
                    <a:pt x="12731" y="15297"/>
                    <a:pt x="12858" y="15360"/>
                    <a:pt x="12921" y="15424"/>
                  </a:cubicBezTo>
                  <a:cubicBezTo>
                    <a:pt x="13016" y="15519"/>
                    <a:pt x="13079" y="15645"/>
                    <a:pt x="13079" y="15772"/>
                  </a:cubicBezTo>
                  <a:cubicBezTo>
                    <a:pt x="13079" y="15899"/>
                    <a:pt x="13016" y="16025"/>
                    <a:pt x="12921" y="16089"/>
                  </a:cubicBezTo>
                  <a:cubicBezTo>
                    <a:pt x="12826" y="16184"/>
                    <a:pt x="12731" y="16247"/>
                    <a:pt x="12604" y="16247"/>
                  </a:cubicBezTo>
                  <a:lnTo>
                    <a:pt x="5384" y="16247"/>
                  </a:lnTo>
                  <a:cubicBezTo>
                    <a:pt x="5257" y="16247"/>
                    <a:pt x="5131" y="16184"/>
                    <a:pt x="5067" y="16089"/>
                  </a:cubicBezTo>
                  <a:cubicBezTo>
                    <a:pt x="4972" y="16025"/>
                    <a:pt x="4909" y="15899"/>
                    <a:pt x="4909" y="15772"/>
                  </a:cubicBezTo>
                  <a:cubicBezTo>
                    <a:pt x="4909" y="15645"/>
                    <a:pt x="4972" y="15519"/>
                    <a:pt x="5067" y="15424"/>
                  </a:cubicBezTo>
                  <a:cubicBezTo>
                    <a:pt x="5131" y="15360"/>
                    <a:pt x="5257" y="15297"/>
                    <a:pt x="5384" y="15297"/>
                  </a:cubicBezTo>
                  <a:lnTo>
                    <a:pt x="8392" y="15297"/>
                  </a:lnTo>
                  <a:cubicBezTo>
                    <a:pt x="8519" y="15297"/>
                    <a:pt x="8646" y="15170"/>
                    <a:pt x="8646" y="15044"/>
                  </a:cubicBezTo>
                  <a:cubicBezTo>
                    <a:pt x="8646" y="14885"/>
                    <a:pt x="8519" y="14759"/>
                    <a:pt x="8392" y="14759"/>
                  </a:cubicBezTo>
                  <a:lnTo>
                    <a:pt x="6999" y="14759"/>
                  </a:lnTo>
                  <a:lnTo>
                    <a:pt x="6999" y="12637"/>
                  </a:lnTo>
                  <a:close/>
                  <a:moveTo>
                    <a:pt x="18178" y="2629"/>
                  </a:moveTo>
                  <a:cubicBezTo>
                    <a:pt x="18020" y="2629"/>
                    <a:pt x="17925" y="2725"/>
                    <a:pt x="17925" y="2883"/>
                  </a:cubicBezTo>
                  <a:lnTo>
                    <a:pt x="17925" y="9597"/>
                  </a:lnTo>
                  <a:lnTo>
                    <a:pt x="538" y="9597"/>
                  </a:lnTo>
                  <a:lnTo>
                    <a:pt x="538" y="8995"/>
                  </a:lnTo>
                  <a:cubicBezTo>
                    <a:pt x="538" y="8837"/>
                    <a:pt x="412" y="8710"/>
                    <a:pt x="253" y="8710"/>
                  </a:cubicBezTo>
                  <a:cubicBezTo>
                    <a:pt x="127" y="8710"/>
                    <a:pt x="0" y="8837"/>
                    <a:pt x="0" y="8995"/>
                  </a:cubicBezTo>
                  <a:lnTo>
                    <a:pt x="0" y="10958"/>
                  </a:lnTo>
                  <a:cubicBezTo>
                    <a:pt x="0" y="11433"/>
                    <a:pt x="190" y="11845"/>
                    <a:pt x="475" y="12130"/>
                  </a:cubicBezTo>
                  <a:cubicBezTo>
                    <a:pt x="792" y="12447"/>
                    <a:pt x="1204" y="12637"/>
                    <a:pt x="1647" y="12637"/>
                  </a:cubicBezTo>
                  <a:lnTo>
                    <a:pt x="6461" y="12637"/>
                  </a:lnTo>
                  <a:lnTo>
                    <a:pt x="6461" y="14759"/>
                  </a:lnTo>
                  <a:lnTo>
                    <a:pt x="5384" y="14759"/>
                  </a:lnTo>
                  <a:cubicBezTo>
                    <a:pt x="5099" y="14759"/>
                    <a:pt x="4845" y="14885"/>
                    <a:pt x="4655" y="15044"/>
                  </a:cubicBezTo>
                  <a:cubicBezTo>
                    <a:pt x="4497" y="15234"/>
                    <a:pt x="4370" y="15487"/>
                    <a:pt x="4370" y="15772"/>
                  </a:cubicBezTo>
                  <a:cubicBezTo>
                    <a:pt x="4370" y="16057"/>
                    <a:pt x="4497" y="16310"/>
                    <a:pt x="4655" y="16469"/>
                  </a:cubicBezTo>
                  <a:cubicBezTo>
                    <a:pt x="4845" y="16659"/>
                    <a:pt x="5099" y="16785"/>
                    <a:pt x="5384" y="16785"/>
                  </a:cubicBezTo>
                  <a:lnTo>
                    <a:pt x="12573" y="16785"/>
                  </a:lnTo>
                  <a:cubicBezTo>
                    <a:pt x="12858" y="16785"/>
                    <a:pt x="13111" y="16659"/>
                    <a:pt x="13301" y="16469"/>
                  </a:cubicBezTo>
                  <a:cubicBezTo>
                    <a:pt x="13491" y="16310"/>
                    <a:pt x="13586" y="16057"/>
                    <a:pt x="13586" y="15772"/>
                  </a:cubicBezTo>
                  <a:cubicBezTo>
                    <a:pt x="13586" y="15487"/>
                    <a:pt x="13491" y="15234"/>
                    <a:pt x="13301" y="15044"/>
                  </a:cubicBezTo>
                  <a:cubicBezTo>
                    <a:pt x="13111" y="14885"/>
                    <a:pt x="12858" y="14759"/>
                    <a:pt x="12573" y="14759"/>
                  </a:cubicBezTo>
                  <a:lnTo>
                    <a:pt x="11528" y="14759"/>
                  </a:lnTo>
                  <a:lnTo>
                    <a:pt x="11528" y="12637"/>
                  </a:lnTo>
                  <a:lnTo>
                    <a:pt x="16785" y="12637"/>
                  </a:lnTo>
                  <a:cubicBezTo>
                    <a:pt x="17260" y="12637"/>
                    <a:pt x="17671" y="12447"/>
                    <a:pt x="17956" y="12130"/>
                  </a:cubicBezTo>
                  <a:cubicBezTo>
                    <a:pt x="18273" y="11845"/>
                    <a:pt x="18463" y="11433"/>
                    <a:pt x="18463" y="10958"/>
                  </a:cubicBezTo>
                  <a:lnTo>
                    <a:pt x="18463" y="2883"/>
                  </a:lnTo>
                  <a:cubicBezTo>
                    <a:pt x="18463" y="2725"/>
                    <a:pt x="18337" y="2629"/>
                    <a:pt x="18178" y="2629"/>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68;p24">
              <a:extLst>
                <a:ext uri="{FF2B5EF4-FFF2-40B4-BE49-F238E27FC236}">
                  <a16:creationId xmlns:a16="http://schemas.microsoft.com/office/drawing/2014/main" id="{5AB8E022-3949-CF03-68CF-0EB7604A0F24}"/>
                </a:ext>
              </a:extLst>
            </p:cNvPr>
            <p:cNvSpPr/>
            <p:nvPr/>
          </p:nvSpPr>
          <p:spPr>
            <a:xfrm>
              <a:off x="7116369" y="4393455"/>
              <a:ext cx="427230" cy="477311"/>
            </a:xfrm>
            <a:custGeom>
              <a:avLst/>
              <a:gdLst/>
              <a:ahLst/>
              <a:cxnLst/>
              <a:rect l="l" t="t" r="r" b="b"/>
              <a:pathLst>
                <a:path w="14980" h="16736" extrusionOk="0">
                  <a:moveTo>
                    <a:pt x="3452" y="3231"/>
                  </a:moveTo>
                  <a:cubicBezTo>
                    <a:pt x="3737" y="3231"/>
                    <a:pt x="3991" y="3358"/>
                    <a:pt x="4181" y="3548"/>
                  </a:cubicBezTo>
                  <a:cubicBezTo>
                    <a:pt x="4371" y="3738"/>
                    <a:pt x="4497" y="3991"/>
                    <a:pt x="4497" y="4276"/>
                  </a:cubicBezTo>
                  <a:cubicBezTo>
                    <a:pt x="4497" y="4561"/>
                    <a:pt x="4371" y="4814"/>
                    <a:pt x="4181" y="4973"/>
                  </a:cubicBezTo>
                  <a:cubicBezTo>
                    <a:pt x="3991" y="5163"/>
                    <a:pt x="3737" y="5289"/>
                    <a:pt x="3452" y="5289"/>
                  </a:cubicBezTo>
                  <a:cubicBezTo>
                    <a:pt x="3167" y="5289"/>
                    <a:pt x="2914" y="5163"/>
                    <a:pt x="2724" y="4973"/>
                  </a:cubicBezTo>
                  <a:cubicBezTo>
                    <a:pt x="2534" y="4814"/>
                    <a:pt x="2439" y="4561"/>
                    <a:pt x="2439" y="4276"/>
                  </a:cubicBezTo>
                  <a:cubicBezTo>
                    <a:pt x="2439" y="3991"/>
                    <a:pt x="2534" y="3738"/>
                    <a:pt x="2724" y="3548"/>
                  </a:cubicBezTo>
                  <a:cubicBezTo>
                    <a:pt x="2914" y="3358"/>
                    <a:pt x="3167" y="3231"/>
                    <a:pt x="3452" y="3231"/>
                  </a:cubicBezTo>
                  <a:close/>
                  <a:moveTo>
                    <a:pt x="3452" y="2756"/>
                  </a:moveTo>
                  <a:cubicBezTo>
                    <a:pt x="3040" y="2756"/>
                    <a:pt x="2660" y="2914"/>
                    <a:pt x="2375" y="3199"/>
                  </a:cubicBezTo>
                  <a:cubicBezTo>
                    <a:pt x="2122" y="3453"/>
                    <a:pt x="1932" y="3833"/>
                    <a:pt x="1932" y="4276"/>
                  </a:cubicBezTo>
                  <a:cubicBezTo>
                    <a:pt x="1932" y="4688"/>
                    <a:pt x="2122" y="5068"/>
                    <a:pt x="2375" y="5321"/>
                  </a:cubicBezTo>
                  <a:cubicBezTo>
                    <a:pt x="2660" y="5606"/>
                    <a:pt x="3040" y="5764"/>
                    <a:pt x="3452" y="5764"/>
                  </a:cubicBezTo>
                  <a:cubicBezTo>
                    <a:pt x="3864" y="5764"/>
                    <a:pt x="4244" y="5606"/>
                    <a:pt x="4529" y="5321"/>
                  </a:cubicBezTo>
                  <a:cubicBezTo>
                    <a:pt x="4814" y="5068"/>
                    <a:pt x="4972" y="4688"/>
                    <a:pt x="4972" y="4276"/>
                  </a:cubicBezTo>
                  <a:cubicBezTo>
                    <a:pt x="4972" y="3833"/>
                    <a:pt x="4814" y="3453"/>
                    <a:pt x="4529" y="3199"/>
                  </a:cubicBezTo>
                  <a:cubicBezTo>
                    <a:pt x="4244" y="2914"/>
                    <a:pt x="3864" y="2756"/>
                    <a:pt x="3452" y="2756"/>
                  </a:cubicBezTo>
                  <a:close/>
                  <a:moveTo>
                    <a:pt x="6556" y="4403"/>
                  </a:moveTo>
                  <a:cubicBezTo>
                    <a:pt x="6714" y="5194"/>
                    <a:pt x="7126" y="5891"/>
                    <a:pt x="7664" y="6429"/>
                  </a:cubicBezTo>
                  <a:cubicBezTo>
                    <a:pt x="8203" y="6968"/>
                    <a:pt x="8899" y="7379"/>
                    <a:pt x="9691" y="7538"/>
                  </a:cubicBezTo>
                  <a:cubicBezTo>
                    <a:pt x="9501" y="7791"/>
                    <a:pt x="9279" y="8013"/>
                    <a:pt x="9026" y="8171"/>
                  </a:cubicBezTo>
                  <a:cubicBezTo>
                    <a:pt x="8678" y="8393"/>
                    <a:pt x="8266" y="8520"/>
                    <a:pt x="7823" y="8520"/>
                  </a:cubicBezTo>
                  <a:cubicBezTo>
                    <a:pt x="7221" y="8520"/>
                    <a:pt x="6651" y="8266"/>
                    <a:pt x="6239" y="7855"/>
                  </a:cubicBezTo>
                  <a:cubicBezTo>
                    <a:pt x="5827" y="7443"/>
                    <a:pt x="5574" y="6873"/>
                    <a:pt x="5574" y="6239"/>
                  </a:cubicBezTo>
                  <a:cubicBezTo>
                    <a:pt x="5574" y="5828"/>
                    <a:pt x="5701" y="5416"/>
                    <a:pt x="5922" y="5068"/>
                  </a:cubicBezTo>
                  <a:cubicBezTo>
                    <a:pt x="6081" y="4814"/>
                    <a:pt x="6302" y="4561"/>
                    <a:pt x="6556" y="4403"/>
                  </a:cubicBezTo>
                  <a:close/>
                  <a:moveTo>
                    <a:pt x="6682" y="3769"/>
                  </a:moveTo>
                  <a:cubicBezTo>
                    <a:pt x="6651" y="3769"/>
                    <a:pt x="6619" y="3801"/>
                    <a:pt x="6587" y="3833"/>
                  </a:cubicBezTo>
                  <a:cubicBezTo>
                    <a:pt x="6144" y="4054"/>
                    <a:pt x="5764" y="4403"/>
                    <a:pt x="5511" y="4814"/>
                  </a:cubicBezTo>
                  <a:cubicBezTo>
                    <a:pt x="5226" y="5226"/>
                    <a:pt x="5099" y="5733"/>
                    <a:pt x="5099" y="6271"/>
                  </a:cubicBezTo>
                  <a:cubicBezTo>
                    <a:pt x="5099" y="6999"/>
                    <a:pt x="5384" y="7696"/>
                    <a:pt x="5891" y="8203"/>
                  </a:cubicBezTo>
                  <a:cubicBezTo>
                    <a:pt x="6397" y="8710"/>
                    <a:pt x="7062" y="8995"/>
                    <a:pt x="7823" y="8995"/>
                  </a:cubicBezTo>
                  <a:cubicBezTo>
                    <a:pt x="8361" y="8995"/>
                    <a:pt x="8868" y="8868"/>
                    <a:pt x="9279" y="8583"/>
                  </a:cubicBezTo>
                  <a:cubicBezTo>
                    <a:pt x="9723" y="8330"/>
                    <a:pt x="10071" y="7950"/>
                    <a:pt x="10293" y="7475"/>
                  </a:cubicBezTo>
                  <a:cubicBezTo>
                    <a:pt x="10388" y="7316"/>
                    <a:pt x="10261" y="7126"/>
                    <a:pt x="10103" y="7126"/>
                  </a:cubicBezTo>
                  <a:cubicBezTo>
                    <a:pt x="9279" y="6999"/>
                    <a:pt x="8551" y="6619"/>
                    <a:pt x="8013" y="6081"/>
                  </a:cubicBezTo>
                  <a:cubicBezTo>
                    <a:pt x="7442" y="5511"/>
                    <a:pt x="7062" y="4783"/>
                    <a:pt x="6967" y="3991"/>
                  </a:cubicBezTo>
                  <a:cubicBezTo>
                    <a:pt x="6936" y="3833"/>
                    <a:pt x="6841" y="3769"/>
                    <a:pt x="6682" y="3769"/>
                  </a:cubicBezTo>
                  <a:close/>
                  <a:moveTo>
                    <a:pt x="2787" y="7189"/>
                  </a:moveTo>
                  <a:cubicBezTo>
                    <a:pt x="3072" y="7189"/>
                    <a:pt x="3326" y="7284"/>
                    <a:pt x="3516" y="7475"/>
                  </a:cubicBezTo>
                  <a:cubicBezTo>
                    <a:pt x="3706" y="7665"/>
                    <a:pt x="3832" y="7918"/>
                    <a:pt x="3832" y="8203"/>
                  </a:cubicBezTo>
                  <a:cubicBezTo>
                    <a:pt x="3832" y="8488"/>
                    <a:pt x="3706" y="8741"/>
                    <a:pt x="3516" y="8931"/>
                  </a:cubicBezTo>
                  <a:cubicBezTo>
                    <a:pt x="3326" y="9121"/>
                    <a:pt x="3072" y="9216"/>
                    <a:pt x="2787" y="9216"/>
                  </a:cubicBezTo>
                  <a:cubicBezTo>
                    <a:pt x="2502" y="9216"/>
                    <a:pt x="2249" y="9121"/>
                    <a:pt x="2059" y="8931"/>
                  </a:cubicBezTo>
                  <a:cubicBezTo>
                    <a:pt x="1869" y="8741"/>
                    <a:pt x="1774" y="8488"/>
                    <a:pt x="1774" y="8203"/>
                  </a:cubicBezTo>
                  <a:cubicBezTo>
                    <a:pt x="1774" y="7918"/>
                    <a:pt x="1869" y="7665"/>
                    <a:pt x="2059" y="7475"/>
                  </a:cubicBezTo>
                  <a:cubicBezTo>
                    <a:pt x="2249" y="7284"/>
                    <a:pt x="2502" y="7189"/>
                    <a:pt x="2787" y="7189"/>
                  </a:cubicBezTo>
                  <a:close/>
                  <a:moveTo>
                    <a:pt x="2787" y="6683"/>
                  </a:moveTo>
                  <a:cubicBezTo>
                    <a:pt x="2375" y="6683"/>
                    <a:pt x="1995" y="6841"/>
                    <a:pt x="1710" y="7126"/>
                  </a:cubicBezTo>
                  <a:cubicBezTo>
                    <a:pt x="1457" y="7411"/>
                    <a:pt x="1267" y="7791"/>
                    <a:pt x="1267" y="8203"/>
                  </a:cubicBezTo>
                  <a:cubicBezTo>
                    <a:pt x="1267" y="8615"/>
                    <a:pt x="1457" y="8995"/>
                    <a:pt x="1710" y="9280"/>
                  </a:cubicBezTo>
                  <a:cubicBezTo>
                    <a:pt x="1995" y="9533"/>
                    <a:pt x="2375" y="9723"/>
                    <a:pt x="2787" y="9723"/>
                  </a:cubicBezTo>
                  <a:cubicBezTo>
                    <a:pt x="3199" y="9723"/>
                    <a:pt x="3579" y="9533"/>
                    <a:pt x="3864" y="9280"/>
                  </a:cubicBezTo>
                  <a:cubicBezTo>
                    <a:pt x="4149" y="8995"/>
                    <a:pt x="4307" y="8615"/>
                    <a:pt x="4307" y="8203"/>
                  </a:cubicBezTo>
                  <a:cubicBezTo>
                    <a:pt x="4307" y="7791"/>
                    <a:pt x="4149" y="7411"/>
                    <a:pt x="3864" y="7126"/>
                  </a:cubicBezTo>
                  <a:cubicBezTo>
                    <a:pt x="3579" y="6841"/>
                    <a:pt x="3199" y="6683"/>
                    <a:pt x="2787" y="6683"/>
                  </a:cubicBezTo>
                  <a:close/>
                  <a:moveTo>
                    <a:pt x="7031" y="32"/>
                  </a:moveTo>
                  <a:cubicBezTo>
                    <a:pt x="5067" y="32"/>
                    <a:pt x="3326" y="824"/>
                    <a:pt x="2059" y="2091"/>
                  </a:cubicBezTo>
                  <a:cubicBezTo>
                    <a:pt x="792" y="3389"/>
                    <a:pt x="0" y="5131"/>
                    <a:pt x="0" y="7063"/>
                  </a:cubicBezTo>
                  <a:cubicBezTo>
                    <a:pt x="0" y="7918"/>
                    <a:pt x="127" y="8741"/>
                    <a:pt x="412" y="9501"/>
                  </a:cubicBezTo>
                  <a:cubicBezTo>
                    <a:pt x="697" y="10293"/>
                    <a:pt x="1140" y="10990"/>
                    <a:pt x="1647" y="11623"/>
                  </a:cubicBezTo>
                  <a:cubicBezTo>
                    <a:pt x="1702" y="11678"/>
                    <a:pt x="1779" y="11712"/>
                    <a:pt x="1852" y="11712"/>
                  </a:cubicBezTo>
                  <a:cubicBezTo>
                    <a:pt x="1905" y="11712"/>
                    <a:pt x="1956" y="11695"/>
                    <a:pt x="1995" y="11655"/>
                  </a:cubicBezTo>
                  <a:cubicBezTo>
                    <a:pt x="2090" y="11560"/>
                    <a:pt x="2122" y="11401"/>
                    <a:pt x="2027" y="11306"/>
                  </a:cubicBezTo>
                  <a:cubicBezTo>
                    <a:pt x="1552" y="10736"/>
                    <a:pt x="1140" y="10071"/>
                    <a:pt x="887" y="9311"/>
                  </a:cubicBezTo>
                  <a:cubicBezTo>
                    <a:pt x="634" y="8615"/>
                    <a:pt x="475" y="7855"/>
                    <a:pt x="475" y="7063"/>
                  </a:cubicBezTo>
                  <a:cubicBezTo>
                    <a:pt x="475" y="5258"/>
                    <a:pt x="1204" y="3643"/>
                    <a:pt x="2407" y="2439"/>
                  </a:cubicBezTo>
                  <a:cubicBezTo>
                    <a:pt x="3579" y="1267"/>
                    <a:pt x="5226" y="539"/>
                    <a:pt x="7031" y="539"/>
                  </a:cubicBezTo>
                  <a:cubicBezTo>
                    <a:pt x="7347" y="539"/>
                    <a:pt x="7696" y="571"/>
                    <a:pt x="8013" y="602"/>
                  </a:cubicBezTo>
                  <a:cubicBezTo>
                    <a:pt x="8203" y="634"/>
                    <a:pt x="8361" y="697"/>
                    <a:pt x="8488" y="761"/>
                  </a:cubicBezTo>
                  <a:cubicBezTo>
                    <a:pt x="8741" y="919"/>
                    <a:pt x="8836" y="1172"/>
                    <a:pt x="8773" y="1426"/>
                  </a:cubicBezTo>
                  <a:cubicBezTo>
                    <a:pt x="8773" y="1616"/>
                    <a:pt x="8678" y="1837"/>
                    <a:pt x="8519" y="2059"/>
                  </a:cubicBezTo>
                  <a:cubicBezTo>
                    <a:pt x="8393" y="2249"/>
                    <a:pt x="8298" y="2471"/>
                    <a:pt x="8234" y="2693"/>
                  </a:cubicBezTo>
                  <a:cubicBezTo>
                    <a:pt x="8171" y="2914"/>
                    <a:pt x="8139" y="3168"/>
                    <a:pt x="8139" y="3421"/>
                  </a:cubicBezTo>
                  <a:cubicBezTo>
                    <a:pt x="8139" y="3643"/>
                    <a:pt x="8171" y="3864"/>
                    <a:pt x="8234" y="4054"/>
                  </a:cubicBezTo>
                  <a:cubicBezTo>
                    <a:pt x="8266" y="4276"/>
                    <a:pt x="8361" y="4498"/>
                    <a:pt x="8488" y="4688"/>
                  </a:cubicBezTo>
                  <a:cubicBezTo>
                    <a:pt x="8529" y="4750"/>
                    <a:pt x="8610" y="4798"/>
                    <a:pt x="8689" y="4798"/>
                  </a:cubicBezTo>
                  <a:cubicBezTo>
                    <a:pt x="8730" y="4798"/>
                    <a:pt x="8771" y="4784"/>
                    <a:pt x="8804" y="4751"/>
                  </a:cubicBezTo>
                  <a:cubicBezTo>
                    <a:pt x="8931" y="4688"/>
                    <a:pt x="8963" y="4529"/>
                    <a:pt x="8899" y="4434"/>
                  </a:cubicBezTo>
                  <a:cubicBezTo>
                    <a:pt x="8804" y="4276"/>
                    <a:pt x="8741" y="4118"/>
                    <a:pt x="8678" y="3928"/>
                  </a:cubicBezTo>
                  <a:cubicBezTo>
                    <a:pt x="8646" y="3769"/>
                    <a:pt x="8614" y="3611"/>
                    <a:pt x="8614" y="3421"/>
                  </a:cubicBezTo>
                  <a:cubicBezTo>
                    <a:pt x="8614" y="3199"/>
                    <a:pt x="8646" y="3009"/>
                    <a:pt x="8709" y="2851"/>
                  </a:cubicBezTo>
                  <a:cubicBezTo>
                    <a:pt x="8773" y="2661"/>
                    <a:pt x="8836" y="2471"/>
                    <a:pt x="8931" y="2312"/>
                  </a:cubicBezTo>
                  <a:cubicBezTo>
                    <a:pt x="9121" y="2027"/>
                    <a:pt x="9248" y="1742"/>
                    <a:pt x="9279" y="1489"/>
                  </a:cubicBezTo>
                  <a:cubicBezTo>
                    <a:pt x="9343" y="1046"/>
                    <a:pt x="9153" y="602"/>
                    <a:pt x="8773" y="381"/>
                  </a:cubicBezTo>
                  <a:cubicBezTo>
                    <a:pt x="8583" y="254"/>
                    <a:pt x="8361" y="159"/>
                    <a:pt x="8076" y="127"/>
                  </a:cubicBezTo>
                  <a:cubicBezTo>
                    <a:pt x="7728" y="64"/>
                    <a:pt x="7379" y="32"/>
                    <a:pt x="7031" y="32"/>
                  </a:cubicBezTo>
                  <a:close/>
                  <a:moveTo>
                    <a:pt x="14220" y="11211"/>
                  </a:moveTo>
                  <a:cubicBezTo>
                    <a:pt x="14283" y="11211"/>
                    <a:pt x="14346" y="11211"/>
                    <a:pt x="14410" y="11275"/>
                  </a:cubicBezTo>
                  <a:cubicBezTo>
                    <a:pt x="14441" y="11306"/>
                    <a:pt x="14473" y="11401"/>
                    <a:pt x="14473" y="11465"/>
                  </a:cubicBezTo>
                  <a:cubicBezTo>
                    <a:pt x="14473" y="11528"/>
                    <a:pt x="14441" y="11591"/>
                    <a:pt x="14410" y="11655"/>
                  </a:cubicBezTo>
                  <a:cubicBezTo>
                    <a:pt x="14346" y="11686"/>
                    <a:pt x="14283" y="11718"/>
                    <a:pt x="14220" y="11718"/>
                  </a:cubicBezTo>
                  <a:lnTo>
                    <a:pt x="12415" y="11718"/>
                  </a:lnTo>
                  <a:cubicBezTo>
                    <a:pt x="12320" y="11718"/>
                    <a:pt x="12288" y="11686"/>
                    <a:pt x="12225" y="11655"/>
                  </a:cubicBezTo>
                  <a:cubicBezTo>
                    <a:pt x="12193" y="11591"/>
                    <a:pt x="12161" y="11528"/>
                    <a:pt x="12161" y="11465"/>
                  </a:cubicBezTo>
                  <a:cubicBezTo>
                    <a:pt x="12161" y="11401"/>
                    <a:pt x="12193" y="11306"/>
                    <a:pt x="12225" y="11275"/>
                  </a:cubicBezTo>
                  <a:cubicBezTo>
                    <a:pt x="12256" y="11211"/>
                    <a:pt x="12320" y="11211"/>
                    <a:pt x="12415" y="11211"/>
                  </a:cubicBezTo>
                  <a:close/>
                  <a:moveTo>
                    <a:pt x="9564" y="9755"/>
                  </a:moveTo>
                  <a:cubicBezTo>
                    <a:pt x="9849" y="9755"/>
                    <a:pt x="10103" y="9850"/>
                    <a:pt x="10293" y="10040"/>
                  </a:cubicBezTo>
                  <a:cubicBezTo>
                    <a:pt x="10483" y="10230"/>
                    <a:pt x="10578" y="10483"/>
                    <a:pt x="10578" y="10768"/>
                  </a:cubicBezTo>
                  <a:cubicBezTo>
                    <a:pt x="10578" y="11053"/>
                    <a:pt x="10483" y="11306"/>
                    <a:pt x="10293" y="11496"/>
                  </a:cubicBezTo>
                  <a:cubicBezTo>
                    <a:pt x="10103" y="11686"/>
                    <a:pt x="9849" y="11781"/>
                    <a:pt x="9564" y="11781"/>
                  </a:cubicBezTo>
                  <a:cubicBezTo>
                    <a:pt x="9279" y="11781"/>
                    <a:pt x="9026" y="11686"/>
                    <a:pt x="8836" y="11496"/>
                  </a:cubicBezTo>
                  <a:cubicBezTo>
                    <a:pt x="8646" y="11306"/>
                    <a:pt x="8551" y="11053"/>
                    <a:pt x="8551" y="10768"/>
                  </a:cubicBezTo>
                  <a:cubicBezTo>
                    <a:pt x="8551" y="10483"/>
                    <a:pt x="8646" y="10230"/>
                    <a:pt x="8836" y="10040"/>
                  </a:cubicBezTo>
                  <a:cubicBezTo>
                    <a:pt x="9026" y="9850"/>
                    <a:pt x="9279" y="9755"/>
                    <a:pt x="9564" y="9755"/>
                  </a:cubicBezTo>
                  <a:close/>
                  <a:moveTo>
                    <a:pt x="5574" y="10166"/>
                  </a:moveTo>
                  <a:cubicBezTo>
                    <a:pt x="5859" y="10166"/>
                    <a:pt x="6112" y="10293"/>
                    <a:pt x="6302" y="10483"/>
                  </a:cubicBezTo>
                  <a:cubicBezTo>
                    <a:pt x="6492" y="10673"/>
                    <a:pt x="6619" y="10926"/>
                    <a:pt x="6619" y="11211"/>
                  </a:cubicBezTo>
                  <a:cubicBezTo>
                    <a:pt x="6619" y="11496"/>
                    <a:pt x="6492" y="11750"/>
                    <a:pt x="6302" y="11908"/>
                  </a:cubicBezTo>
                  <a:cubicBezTo>
                    <a:pt x="6112" y="12098"/>
                    <a:pt x="5859" y="12225"/>
                    <a:pt x="5574" y="12225"/>
                  </a:cubicBezTo>
                  <a:cubicBezTo>
                    <a:pt x="5289" y="12225"/>
                    <a:pt x="5036" y="12098"/>
                    <a:pt x="4877" y="11908"/>
                  </a:cubicBezTo>
                  <a:cubicBezTo>
                    <a:pt x="4687" y="11750"/>
                    <a:pt x="4561" y="11496"/>
                    <a:pt x="4561" y="11211"/>
                  </a:cubicBezTo>
                  <a:cubicBezTo>
                    <a:pt x="4561" y="10926"/>
                    <a:pt x="4687" y="10673"/>
                    <a:pt x="4877" y="10483"/>
                  </a:cubicBezTo>
                  <a:cubicBezTo>
                    <a:pt x="5036" y="10293"/>
                    <a:pt x="5289" y="10166"/>
                    <a:pt x="5574" y="10166"/>
                  </a:cubicBezTo>
                  <a:close/>
                  <a:moveTo>
                    <a:pt x="9564" y="9248"/>
                  </a:moveTo>
                  <a:cubicBezTo>
                    <a:pt x="9153" y="9248"/>
                    <a:pt x="8773" y="9438"/>
                    <a:pt x="8488" y="9691"/>
                  </a:cubicBezTo>
                  <a:cubicBezTo>
                    <a:pt x="8203" y="9976"/>
                    <a:pt x="8044" y="10356"/>
                    <a:pt x="8044" y="10768"/>
                  </a:cubicBezTo>
                  <a:cubicBezTo>
                    <a:pt x="8044" y="11180"/>
                    <a:pt x="8203" y="11560"/>
                    <a:pt x="8488" y="11845"/>
                  </a:cubicBezTo>
                  <a:cubicBezTo>
                    <a:pt x="8773" y="12130"/>
                    <a:pt x="9153" y="12288"/>
                    <a:pt x="9564" y="12288"/>
                  </a:cubicBezTo>
                  <a:cubicBezTo>
                    <a:pt x="9976" y="12288"/>
                    <a:pt x="10356" y="12130"/>
                    <a:pt x="10641" y="11845"/>
                  </a:cubicBezTo>
                  <a:cubicBezTo>
                    <a:pt x="10894" y="11560"/>
                    <a:pt x="11084" y="11180"/>
                    <a:pt x="11084" y="10768"/>
                  </a:cubicBezTo>
                  <a:cubicBezTo>
                    <a:pt x="11084" y="10356"/>
                    <a:pt x="10894" y="9976"/>
                    <a:pt x="10641" y="9691"/>
                  </a:cubicBezTo>
                  <a:cubicBezTo>
                    <a:pt x="10356" y="9438"/>
                    <a:pt x="9976" y="9248"/>
                    <a:pt x="9564" y="9248"/>
                  </a:cubicBezTo>
                  <a:close/>
                  <a:moveTo>
                    <a:pt x="5574" y="9691"/>
                  </a:moveTo>
                  <a:cubicBezTo>
                    <a:pt x="5162" y="9691"/>
                    <a:pt x="4782" y="9850"/>
                    <a:pt x="4529" y="10135"/>
                  </a:cubicBezTo>
                  <a:cubicBezTo>
                    <a:pt x="4244" y="10388"/>
                    <a:pt x="4086" y="10768"/>
                    <a:pt x="4086" y="11211"/>
                  </a:cubicBezTo>
                  <a:cubicBezTo>
                    <a:pt x="4086" y="11623"/>
                    <a:pt x="4244" y="12003"/>
                    <a:pt x="4529" y="12257"/>
                  </a:cubicBezTo>
                  <a:cubicBezTo>
                    <a:pt x="4782" y="12542"/>
                    <a:pt x="5162" y="12700"/>
                    <a:pt x="5574" y="12700"/>
                  </a:cubicBezTo>
                  <a:cubicBezTo>
                    <a:pt x="6017" y="12700"/>
                    <a:pt x="6397" y="12542"/>
                    <a:pt x="6651" y="12257"/>
                  </a:cubicBezTo>
                  <a:cubicBezTo>
                    <a:pt x="6936" y="12003"/>
                    <a:pt x="7094" y="11623"/>
                    <a:pt x="7094" y="11211"/>
                  </a:cubicBezTo>
                  <a:cubicBezTo>
                    <a:pt x="7094" y="10768"/>
                    <a:pt x="6936" y="10388"/>
                    <a:pt x="6651" y="10135"/>
                  </a:cubicBezTo>
                  <a:cubicBezTo>
                    <a:pt x="6397" y="9850"/>
                    <a:pt x="6017" y="9691"/>
                    <a:pt x="5574" y="9691"/>
                  </a:cubicBezTo>
                  <a:close/>
                  <a:moveTo>
                    <a:pt x="13301" y="1"/>
                  </a:moveTo>
                  <a:cubicBezTo>
                    <a:pt x="12890" y="1"/>
                    <a:pt x="12573" y="1267"/>
                    <a:pt x="12415" y="3358"/>
                  </a:cubicBezTo>
                  <a:cubicBezTo>
                    <a:pt x="12383" y="3706"/>
                    <a:pt x="12351" y="4086"/>
                    <a:pt x="12320" y="4498"/>
                  </a:cubicBezTo>
                  <a:cubicBezTo>
                    <a:pt x="12256" y="4561"/>
                    <a:pt x="12161" y="4656"/>
                    <a:pt x="12098" y="4719"/>
                  </a:cubicBezTo>
                  <a:cubicBezTo>
                    <a:pt x="11908" y="4941"/>
                    <a:pt x="11686" y="5131"/>
                    <a:pt x="11433" y="5226"/>
                  </a:cubicBezTo>
                  <a:cubicBezTo>
                    <a:pt x="11179" y="5353"/>
                    <a:pt x="10894" y="5416"/>
                    <a:pt x="10609" y="5416"/>
                  </a:cubicBezTo>
                  <a:cubicBezTo>
                    <a:pt x="10419" y="5416"/>
                    <a:pt x="10229" y="5384"/>
                    <a:pt x="10071" y="5353"/>
                  </a:cubicBezTo>
                  <a:cubicBezTo>
                    <a:pt x="9881" y="5289"/>
                    <a:pt x="9723" y="5226"/>
                    <a:pt x="9564" y="5131"/>
                  </a:cubicBezTo>
                  <a:cubicBezTo>
                    <a:pt x="9533" y="5110"/>
                    <a:pt x="9494" y="5099"/>
                    <a:pt x="9454" y="5099"/>
                  </a:cubicBezTo>
                  <a:cubicBezTo>
                    <a:pt x="9374" y="5099"/>
                    <a:pt x="9290" y="5142"/>
                    <a:pt x="9248" y="5226"/>
                  </a:cubicBezTo>
                  <a:cubicBezTo>
                    <a:pt x="9184" y="5321"/>
                    <a:pt x="9216" y="5479"/>
                    <a:pt x="9343" y="5543"/>
                  </a:cubicBezTo>
                  <a:cubicBezTo>
                    <a:pt x="9533" y="5669"/>
                    <a:pt x="9723" y="5764"/>
                    <a:pt x="9944" y="5828"/>
                  </a:cubicBezTo>
                  <a:cubicBezTo>
                    <a:pt x="10166" y="5859"/>
                    <a:pt x="10388" y="5891"/>
                    <a:pt x="10609" y="5891"/>
                  </a:cubicBezTo>
                  <a:cubicBezTo>
                    <a:pt x="10958" y="5891"/>
                    <a:pt x="11306" y="5828"/>
                    <a:pt x="11623" y="5669"/>
                  </a:cubicBezTo>
                  <a:cubicBezTo>
                    <a:pt x="11876" y="5574"/>
                    <a:pt x="12098" y="5416"/>
                    <a:pt x="12288" y="5226"/>
                  </a:cubicBezTo>
                  <a:lnTo>
                    <a:pt x="12288" y="5226"/>
                  </a:lnTo>
                  <a:cubicBezTo>
                    <a:pt x="12225" y="6841"/>
                    <a:pt x="12161" y="8741"/>
                    <a:pt x="12161" y="10768"/>
                  </a:cubicBezTo>
                  <a:cubicBezTo>
                    <a:pt x="12035" y="10800"/>
                    <a:pt x="11940" y="10863"/>
                    <a:pt x="11876" y="10926"/>
                  </a:cubicBezTo>
                  <a:cubicBezTo>
                    <a:pt x="11749" y="11085"/>
                    <a:pt x="11654" y="11275"/>
                    <a:pt x="11654" y="11465"/>
                  </a:cubicBezTo>
                  <a:cubicBezTo>
                    <a:pt x="11654" y="11528"/>
                    <a:pt x="11654" y="11591"/>
                    <a:pt x="11686" y="11655"/>
                  </a:cubicBezTo>
                  <a:cubicBezTo>
                    <a:pt x="11084" y="12257"/>
                    <a:pt x="10356" y="12763"/>
                    <a:pt x="9564" y="13112"/>
                  </a:cubicBezTo>
                  <a:cubicBezTo>
                    <a:pt x="8804" y="13428"/>
                    <a:pt x="7918" y="13618"/>
                    <a:pt x="6999" y="13618"/>
                  </a:cubicBezTo>
                  <a:cubicBezTo>
                    <a:pt x="6207" y="13618"/>
                    <a:pt x="5447" y="13492"/>
                    <a:pt x="4751" y="13238"/>
                  </a:cubicBezTo>
                  <a:cubicBezTo>
                    <a:pt x="4022" y="12953"/>
                    <a:pt x="3357" y="12573"/>
                    <a:pt x="2787" y="12066"/>
                  </a:cubicBezTo>
                  <a:cubicBezTo>
                    <a:pt x="2747" y="12027"/>
                    <a:pt x="2696" y="12009"/>
                    <a:pt x="2644" y="12009"/>
                  </a:cubicBezTo>
                  <a:cubicBezTo>
                    <a:pt x="2571" y="12009"/>
                    <a:pt x="2494" y="12043"/>
                    <a:pt x="2439" y="12098"/>
                  </a:cubicBezTo>
                  <a:cubicBezTo>
                    <a:pt x="2344" y="12193"/>
                    <a:pt x="2375" y="12352"/>
                    <a:pt x="2470" y="12447"/>
                  </a:cubicBezTo>
                  <a:cubicBezTo>
                    <a:pt x="3104" y="12985"/>
                    <a:pt x="3801" y="13397"/>
                    <a:pt x="4592" y="13682"/>
                  </a:cubicBezTo>
                  <a:cubicBezTo>
                    <a:pt x="5352" y="13967"/>
                    <a:pt x="6176" y="14093"/>
                    <a:pt x="6999" y="14093"/>
                  </a:cubicBezTo>
                  <a:cubicBezTo>
                    <a:pt x="7981" y="14093"/>
                    <a:pt x="8931" y="13903"/>
                    <a:pt x="9754" y="13555"/>
                  </a:cubicBezTo>
                  <a:cubicBezTo>
                    <a:pt x="10578" y="13207"/>
                    <a:pt x="11338" y="12700"/>
                    <a:pt x="11971" y="12066"/>
                  </a:cubicBezTo>
                  <a:cubicBezTo>
                    <a:pt x="12035" y="12130"/>
                    <a:pt x="12130" y="12161"/>
                    <a:pt x="12193" y="12193"/>
                  </a:cubicBezTo>
                  <a:cubicBezTo>
                    <a:pt x="12098" y="12352"/>
                    <a:pt x="12003" y="12542"/>
                    <a:pt x="11940" y="12732"/>
                  </a:cubicBezTo>
                  <a:cubicBezTo>
                    <a:pt x="11813" y="13048"/>
                    <a:pt x="11749" y="13428"/>
                    <a:pt x="11749" y="13808"/>
                  </a:cubicBezTo>
                  <a:cubicBezTo>
                    <a:pt x="11749" y="13967"/>
                    <a:pt x="11749" y="14125"/>
                    <a:pt x="11781" y="14283"/>
                  </a:cubicBezTo>
                  <a:cubicBezTo>
                    <a:pt x="11809" y="14393"/>
                    <a:pt x="11884" y="14479"/>
                    <a:pt x="12007" y="14479"/>
                  </a:cubicBezTo>
                  <a:cubicBezTo>
                    <a:pt x="12026" y="14479"/>
                    <a:pt x="12045" y="14477"/>
                    <a:pt x="12066" y="14473"/>
                  </a:cubicBezTo>
                  <a:cubicBezTo>
                    <a:pt x="12193" y="14473"/>
                    <a:pt x="12288" y="14347"/>
                    <a:pt x="12256" y="14220"/>
                  </a:cubicBezTo>
                  <a:cubicBezTo>
                    <a:pt x="12225" y="14062"/>
                    <a:pt x="12225" y="13935"/>
                    <a:pt x="12225" y="13808"/>
                  </a:cubicBezTo>
                  <a:cubicBezTo>
                    <a:pt x="12225" y="13492"/>
                    <a:pt x="12288" y="13175"/>
                    <a:pt x="12383" y="12890"/>
                  </a:cubicBezTo>
                  <a:cubicBezTo>
                    <a:pt x="12478" y="12637"/>
                    <a:pt x="12636" y="12415"/>
                    <a:pt x="12795" y="12225"/>
                  </a:cubicBezTo>
                  <a:lnTo>
                    <a:pt x="13903" y="12225"/>
                  </a:lnTo>
                  <a:cubicBezTo>
                    <a:pt x="14283" y="12447"/>
                    <a:pt x="14410" y="12858"/>
                    <a:pt x="14410" y="13302"/>
                  </a:cubicBezTo>
                  <a:cubicBezTo>
                    <a:pt x="14410" y="13777"/>
                    <a:pt x="14283" y="14283"/>
                    <a:pt x="14093" y="14632"/>
                  </a:cubicBezTo>
                  <a:cubicBezTo>
                    <a:pt x="14093" y="14695"/>
                    <a:pt x="14061" y="14727"/>
                    <a:pt x="14030" y="14790"/>
                  </a:cubicBezTo>
                  <a:cubicBezTo>
                    <a:pt x="13871" y="15043"/>
                    <a:pt x="13871" y="15328"/>
                    <a:pt x="13903" y="15613"/>
                  </a:cubicBezTo>
                  <a:cubicBezTo>
                    <a:pt x="13935" y="15835"/>
                    <a:pt x="14030" y="16025"/>
                    <a:pt x="14125" y="16215"/>
                  </a:cubicBezTo>
                  <a:cubicBezTo>
                    <a:pt x="13871" y="16152"/>
                    <a:pt x="13618" y="16057"/>
                    <a:pt x="13428" y="15930"/>
                  </a:cubicBezTo>
                  <a:cubicBezTo>
                    <a:pt x="13111" y="15708"/>
                    <a:pt x="12826" y="15455"/>
                    <a:pt x="12636" y="15138"/>
                  </a:cubicBezTo>
                  <a:cubicBezTo>
                    <a:pt x="12575" y="15077"/>
                    <a:pt x="12487" y="15042"/>
                    <a:pt x="12407" y="15042"/>
                  </a:cubicBezTo>
                  <a:cubicBezTo>
                    <a:pt x="12363" y="15042"/>
                    <a:pt x="12322" y="15053"/>
                    <a:pt x="12288" y="15075"/>
                  </a:cubicBezTo>
                  <a:cubicBezTo>
                    <a:pt x="12161" y="15138"/>
                    <a:pt x="12130" y="15297"/>
                    <a:pt x="12193" y="15423"/>
                  </a:cubicBezTo>
                  <a:cubicBezTo>
                    <a:pt x="12446" y="15772"/>
                    <a:pt x="12763" y="16120"/>
                    <a:pt x="13143" y="16342"/>
                  </a:cubicBezTo>
                  <a:cubicBezTo>
                    <a:pt x="13523" y="16563"/>
                    <a:pt x="13966" y="16690"/>
                    <a:pt x="14410" y="16722"/>
                  </a:cubicBezTo>
                  <a:cubicBezTo>
                    <a:pt x="14431" y="16732"/>
                    <a:pt x="14452" y="16736"/>
                    <a:pt x="14472" y="16736"/>
                  </a:cubicBezTo>
                  <a:cubicBezTo>
                    <a:pt x="14512" y="16736"/>
                    <a:pt x="14547" y="16722"/>
                    <a:pt x="14568" y="16722"/>
                  </a:cubicBezTo>
                  <a:cubicBezTo>
                    <a:pt x="14663" y="16690"/>
                    <a:pt x="14695" y="16627"/>
                    <a:pt x="14758" y="16563"/>
                  </a:cubicBezTo>
                  <a:cubicBezTo>
                    <a:pt x="14790" y="16500"/>
                    <a:pt x="14790" y="16437"/>
                    <a:pt x="14790" y="16373"/>
                  </a:cubicBezTo>
                  <a:cubicBezTo>
                    <a:pt x="14758" y="16310"/>
                    <a:pt x="14726" y="16247"/>
                    <a:pt x="14695" y="16183"/>
                  </a:cubicBezTo>
                  <a:cubicBezTo>
                    <a:pt x="14568" y="16025"/>
                    <a:pt x="14441" y="15772"/>
                    <a:pt x="14378" y="15518"/>
                  </a:cubicBezTo>
                  <a:cubicBezTo>
                    <a:pt x="14346" y="15360"/>
                    <a:pt x="14346" y="15170"/>
                    <a:pt x="14441" y="15012"/>
                  </a:cubicBezTo>
                  <a:cubicBezTo>
                    <a:pt x="14473" y="14980"/>
                    <a:pt x="14505" y="14917"/>
                    <a:pt x="14536" y="14853"/>
                  </a:cubicBezTo>
                  <a:cubicBezTo>
                    <a:pt x="14726" y="14473"/>
                    <a:pt x="14916" y="13872"/>
                    <a:pt x="14916" y="13302"/>
                  </a:cubicBezTo>
                  <a:cubicBezTo>
                    <a:pt x="14916" y="12890"/>
                    <a:pt x="14790" y="12478"/>
                    <a:pt x="14536" y="12130"/>
                  </a:cubicBezTo>
                  <a:cubicBezTo>
                    <a:pt x="14631" y="12098"/>
                    <a:pt x="14695" y="12066"/>
                    <a:pt x="14758" y="12003"/>
                  </a:cubicBezTo>
                  <a:cubicBezTo>
                    <a:pt x="14885" y="11845"/>
                    <a:pt x="14980" y="11655"/>
                    <a:pt x="14980" y="11465"/>
                  </a:cubicBezTo>
                  <a:cubicBezTo>
                    <a:pt x="14980" y="11243"/>
                    <a:pt x="14885" y="11053"/>
                    <a:pt x="14758" y="10926"/>
                  </a:cubicBezTo>
                  <a:cubicBezTo>
                    <a:pt x="14663" y="10863"/>
                    <a:pt x="14568" y="10800"/>
                    <a:pt x="14473" y="10736"/>
                  </a:cubicBezTo>
                  <a:cubicBezTo>
                    <a:pt x="14473" y="10135"/>
                    <a:pt x="14473" y="9501"/>
                    <a:pt x="14441" y="8868"/>
                  </a:cubicBezTo>
                  <a:cubicBezTo>
                    <a:pt x="14441" y="8203"/>
                    <a:pt x="14410" y="7538"/>
                    <a:pt x="14410" y="6904"/>
                  </a:cubicBezTo>
                  <a:cubicBezTo>
                    <a:pt x="14410" y="6778"/>
                    <a:pt x="14283" y="6651"/>
                    <a:pt x="14156" y="6651"/>
                  </a:cubicBezTo>
                  <a:cubicBezTo>
                    <a:pt x="14030" y="6651"/>
                    <a:pt x="13903" y="6778"/>
                    <a:pt x="13903" y="6904"/>
                  </a:cubicBezTo>
                  <a:cubicBezTo>
                    <a:pt x="13935" y="7538"/>
                    <a:pt x="13966" y="8203"/>
                    <a:pt x="13966" y="8900"/>
                  </a:cubicBezTo>
                  <a:cubicBezTo>
                    <a:pt x="13966" y="9438"/>
                    <a:pt x="13966" y="10071"/>
                    <a:pt x="13966" y="10705"/>
                  </a:cubicBezTo>
                  <a:lnTo>
                    <a:pt x="12636" y="10705"/>
                  </a:lnTo>
                  <a:cubicBezTo>
                    <a:pt x="12668" y="7855"/>
                    <a:pt x="12763" y="5258"/>
                    <a:pt x="12890" y="3389"/>
                  </a:cubicBezTo>
                  <a:cubicBezTo>
                    <a:pt x="13048" y="1584"/>
                    <a:pt x="13175" y="476"/>
                    <a:pt x="13301" y="476"/>
                  </a:cubicBezTo>
                  <a:cubicBezTo>
                    <a:pt x="13301" y="476"/>
                    <a:pt x="13396" y="951"/>
                    <a:pt x="13523" y="1774"/>
                  </a:cubicBezTo>
                  <a:cubicBezTo>
                    <a:pt x="13650" y="2724"/>
                    <a:pt x="13776" y="4149"/>
                    <a:pt x="13840" y="5828"/>
                  </a:cubicBezTo>
                  <a:cubicBezTo>
                    <a:pt x="13840" y="5941"/>
                    <a:pt x="13941" y="6054"/>
                    <a:pt x="14053" y="6054"/>
                  </a:cubicBezTo>
                  <a:cubicBezTo>
                    <a:pt x="14066" y="6054"/>
                    <a:pt x="14080" y="6053"/>
                    <a:pt x="14093" y="6049"/>
                  </a:cubicBezTo>
                  <a:cubicBezTo>
                    <a:pt x="14251" y="6049"/>
                    <a:pt x="14346" y="5923"/>
                    <a:pt x="14346" y="5796"/>
                  </a:cubicBezTo>
                  <a:cubicBezTo>
                    <a:pt x="14251" y="4086"/>
                    <a:pt x="14156" y="2661"/>
                    <a:pt x="13998" y="1679"/>
                  </a:cubicBezTo>
                  <a:cubicBezTo>
                    <a:pt x="13840" y="602"/>
                    <a:pt x="13618" y="1"/>
                    <a:pt x="13301"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69;p24">
              <a:extLst>
                <a:ext uri="{FF2B5EF4-FFF2-40B4-BE49-F238E27FC236}">
                  <a16:creationId xmlns:a16="http://schemas.microsoft.com/office/drawing/2014/main" id="{DF74ED9E-A18A-8F28-3721-AEFF3B5BA8D6}"/>
                </a:ext>
              </a:extLst>
            </p:cNvPr>
            <p:cNvSpPr/>
            <p:nvPr/>
          </p:nvSpPr>
          <p:spPr>
            <a:xfrm>
              <a:off x="5835660" y="3832828"/>
              <a:ext cx="482331" cy="478252"/>
            </a:xfrm>
            <a:custGeom>
              <a:avLst/>
              <a:gdLst/>
              <a:ahLst/>
              <a:cxnLst/>
              <a:rect l="l" t="t" r="r" b="b"/>
              <a:pathLst>
                <a:path w="16912" h="16769" extrusionOk="0">
                  <a:moveTo>
                    <a:pt x="4086" y="1766"/>
                  </a:moveTo>
                  <a:lnTo>
                    <a:pt x="4498" y="2146"/>
                  </a:lnTo>
                  <a:cubicBezTo>
                    <a:pt x="4466" y="2304"/>
                    <a:pt x="4466" y="2526"/>
                    <a:pt x="4529" y="2652"/>
                  </a:cubicBezTo>
                  <a:lnTo>
                    <a:pt x="4846" y="3381"/>
                  </a:lnTo>
                  <a:cubicBezTo>
                    <a:pt x="4814" y="3381"/>
                    <a:pt x="4783" y="3413"/>
                    <a:pt x="4751" y="3413"/>
                  </a:cubicBezTo>
                  <a:lnTo>
                    <a:pt x="3611" y="2272"/>
                  </a:lnTo>
                  <a:lnTo>
                    <a:pt x="4086" y="1766"/>
                  </a:lnTo>
                  <a:close/>
                  <a:moveTo>
                    <a:pt x="3262" y="2621"/>
                  </a:moveTo>
                  <a:lnTo>
                    <a:pt x="4371" y="3729"/>
                  </a:lnTo>
                  <a:cubicBezTo>
                    <a:pt x="4276" y="3824"/>
                    <a:pt x="4181" y="3919"/>
                    <a:pt x="4118" y="3983"/>
                  </a:cubicBezTo>
                  <a:cubicBezTo>
                    <a:pt x="4022" y="4078"/>
                    <a:pt x="3927" y="4173"/>
                    <a:pt x="3864" y="4268"/>
                  </a:cubicBezTo>
                  <a:lnTo>
                    <a:pt x="2724" y="3127"/>
                  </a:lnTo>
                  <a:lnTo>
                    <a:pt x="3262" y="2621"/>
                  </a:lnTo>
                  <a:close/>
                  <a:moveTo>
                    <a:pt x="2376" y="3476"/>
                  </a:moveTo>
                  <a:lnTo>
                    <a:pt x="3516" y="4648"/>
                  </a:lnTo>
                  <a:cubicBezTo>
                    <a:pt x="3516" y="4679"/>
                    <a:pt x="3484" y="4711"/>
                    <a:pt x="3484" y="4743"/>
                  </a:cubicBezTo>
                  <a:lnTo>
                    <a:pt x="2756" y="4426"/>
                  </a:lnTo>
                  <a:cubicBezTo>
                    <a:pt x="2663" y="4389"/>
                    <a:pt x="2559" y="4373"/>
                    <a:pt x="2458" y="4373"/>
                  </a:cubicBezTo>
                  <a:cubicBezTo>
                    <a:pt x="2386" y="4373"/>
                    <a:pt x="2315" y="4381"/>
                    <a:pt x="2249" y="4394"/>
                  </a:cubicBezTo>
                  <a:lnTo>
                    <a:pt x="1869" y="3983"/>
                  </a:lnTo>
                  <a:lnTo>
                    <a:pt x="2376" y="3476"/>
                  </a:lnTo>
                  <a:close/>
                  <a:moveTo>
                    <a:pt x="5511" y="8321"/>
                  </a:moveTo>
                  <a:lnTo>
                    <a:pt x="8520" y="11330"/>
                  </a:lnTo>
                  <a:cubicBezTo>
                    <a:pt x="8203" y="11330"/>
                    <a:pt x="7886" y="11298"/>
                    <a:pt x="7601" y="11203"/>
                  </a:cubicBezTo>
                  <a:cubicBezTo>
                    <a:pt x="7126" y="11076"/>
                    <a:pt x="6714" y="10823"/>
                    <a:pt x="6366" y="10475"/>
                  </a:cubicBezTo>
                  <a:cubicBezTo>
                    <a:pt x="5796" y="9873"/>
                    <a:pt x="5511" y="9113"/>
                    <a:pt x="5511" y="8353"/>
                  </a:cubicBezTo>
                  <a:lnTo>
                    <a:pt x="5511" y="8321"/>
                  </a:lnTo>
                  <a:close/>
                  <a:moveTo>
                    <a:pt x="8424" y="5376"/>
                  </a:moveTo>
                  <a:cubicBezTo>
                    <a:pt x="9248" y="5376"/>
                    <a:pt x="10008" y="5693"/>
                    <a:pt x="10578" y="6263"/>
                  </a:cubicBezTo>
                  <a:cubicBezTo>
                    <a:pt x="10926" y="6611"/>
                    <a:pt x="11180" y="7023"/>
                    <a:pt x="11306" y="7466"/>
                  </a:cubicBezTo>
                  <a:cubicBezTo>
                    <a:pt x="11401" y="7783"/>
                    <a:pt x="11465" y="8100"/>
                    <a:pt x="11433" y="8416"/>
                  </a:cubicBezTo>
                  <a:lnTo>
                    <a:pt x="10325" y="7276"/>
                  </a:lnTo>
                  <a:cubicBezTo>
                    <a:pt x="10277" y="7229"/>
                    <a:pt x="10214" y="7205"/>
                    <a:pt x="10150" y="7205"/>
                  </a:cubicBezTo>
                  <a:cubicBezTo>
                    <a:pt x="10087" y="7205"/>
                    <a:pt x="10024" y="7229"/>
                    <a:pt x="9976" y="7276"/>
                  </a:cubicBezTo>
                  <a:cubicBezTo>
                    <a:pt x="9881" y="7371"/>
                    <a:pt x="9881" y="7529"/>
                    <a:pt x="9976" y="7624"/>
                  </a:cubicBezTo>
                  <a:lnTo>
                    <a:pt x="15233" y="12882"/>
                  </a:lnTo>
                  <a:lnTo>
                    <a:pt x="14727" y="13388"/>
                  </a:lnTo>
                  <a:lnTo>
                    <a:pt x="7063" y="5756"/>
                  </a:lnTo>
                  <a:cubicBezTo>
                    <a:pt x="7316" y="5629"/>
                    <a:pt x="7569" y="5534"/>
                    <a:pt x="7823" y="5471"/>
                  </a:cubicBezTo>
                  <a:lnTo>
                    <a:pt x="9185" y="6864"/>
                  </a:lnTo>
                  <a:cubicBezTo>
                    <a:pt x="9232" y="6912"/>
                    <a:pt x="9295" y="6936"/>
                    <a:pt x="9359" y="6936"/>
                  </a:cubicBezTo>
                  <a:cubicBezTo>
                    <a:pt x="9422" y="6936"/>
                    <a:pt x="9485" y="6912"/>
                    <a:pt x="9533" y="6864"/>
                  </a:cubicBezTo>
                  <a:cubicBezTo>
                    <a:pt x="9628" y="6769"/>
                    <a:pt x="9628" y="6611"/>
                    <a:pt x="9533" y="6516"/>
                  </a:cubicBezTo>
                  <a:lnTo>
                    <a:pt x="8424" y="5376"/>
                  </a:lnTo>
                  <a:close/>
                  <a:moveTo>
                    <a:pt x="6651" y="6009"/>
                  </a:moveTo>
                  <a:lnTo>
                    <a:pt x="14378" y="13737"/>
                  </a:lnTo>
                  <a:lnTo>
                    <a:pt x="13840" y="14275"/>
                  </a:lnTo>
                  <a:lnTo>
                    <a:pt x="6113" y="6548"/>
                  </a:lnTo>
                  <a:cubicBezTo>
                    <a:pt x="6208" y="6453"/>
                    <a:pt x="6271" y="6358"/>
                    <a:pt x="6366" y="6263"/>
                  </a:cubicBezTo>
                  <a:cubicBezTo>
                    <a:pt x="6461" y="6168"/>
                    <a:pt x="6556" y="6073"/>
                    <a:pt x="6651" y="6009"/>
                  </a:cubicBezTo>
                  <a:close/>
                  <a:moveTo>
                    <a:pt x="10495" y="1520"/>
                  </a:moveTo>
                  <a:cubicBezTo>
                    <a:pt x="10538" y="1520"/>
                    <a:pt x="10578" y="1528"/>
                    <a:pt x="10610" y="1544"/>
                  </a:cubicBezTo>
                  <a:lnTo>
                    <a:pt x="10641" y="1544"/>
                  </a:lnTo>
                  <a:lnTo>
                    <a:pt x="11750" y="1987"/>
                  </a:lnTo>
                  <a:cubicBezTo>
                    <a:pt x="11845" y="2051"/>
                    <a:pt x="11908" y="2082"/>
                    <a:pt x="11940" y="2177"/>
                  </a:cubicBezTo>
                  <a:cubicBezTo>
                    <a:pt x="11971" y="2272"/>
                    <a:pt x="11971" y="2367"/>
                    <a:pt x="11940" y="2462"/>
                  </a:cubicBezTo>
                  <a:cubicBezTo>
                    <a:pt x="11813" y="2747"/>
                    <a:pt x="11686" y="3064"/>
                    <a:pt x="11591" y="3349"/>
                  </a:cubicBezTo>
                  <a:cubicBezTo>
                    <a:pt x="11528" y="3444"/>
                    <a:pt x="11560" y="3603"/>
                    <a:pt x="11655" y="3666"/>
                  </a:cubicBezTo>
                  <a:cubicBezTo>
                    <a:pt x="11813" y="3761"/>
                    <a:pt x="11940" y="3856"/>
                    <a:pt x="12098" y="3983"/>
                  </a:cubicBezTo>
                  <a:cubicBezTo>
                    <a:pt x="12225" y="4109"/>
                    <a:pt x="12351" y="4204"/>
                    <a:pt x="12478" y="4331"/>
                  </a:cubicBezTo>
                  <a:cubicBezTo>
                    <a:pt x="12605" y="4489"/>
                    <a:pt x="12731" y="4616"/>
                    <a:pt x="12858" y="4743"/>
                  </a:cubicBezTo>
                  <a:cubicBezTo>
                    <a:pt x="12953" y="4869"/>
                    <a:pt x="13080" y="5028"/>
                    <a:pt x="13175" y="5154"/>
                  </a:cubicBezTo>
                  <a:cubicBezTo>
                    <a:pt x="13221" y="5223"/>
                    <a:pt x="13299" y="5275"/>
                    <a:pt x="13375" y="5275"/>
                  </a:cubicBezTo>
                  <a:cubicBezTo>
                    <a:pt x="13404" y="5275"/>
                    <a:pt x="13433" y="5267"/>
                    <a:pt x="13460" y="5249"/>
                  </a:cubicBezTo>
                  <a:lnTo>
                    <a:pt x="14378" y="4869"/>
                  </a:lnTo>
                  <a:cubicBezTo>
                    <a:pt x="14410" y="4853"/>
                    <a:pt x="14450" y="4846"/>
                    <a:pt x="14493" y="4846"/>
                  </a:cubicBezTo>
                  <a:cubicBezTo>
                    <a:pt x="14537" y="4846"/>
                    <a:pt x="14584" y="4853"/>
                    <a:pt x="14632" y="4869"/>
                  </a:cubicBezTo>
                  <a:cubicBezTo>
                    <a:pt x="14727" y="4901"/>
                    <a:pt x="14790" y="4996"/>
                    <a:pt x="14822" y="5059"/>
                  </a:cubicBezTo>
                  <a:lnTo>
                    <a:pt x="15297" y="6199"/>
                  </a:lnTo>
                  <a:cubicBezTo>
                    <a:pt x="15328" y="6294"/>
                    <a:pt x="15328" y="6389"/>
                    <a:pt x="15297" y="6453"/>
                  </a:cubicBezTo>
                  <a:cubicBezTo>
                    <a:pt x="15265" y="6548"/>
                    <a:pt x="15202" y="6611"/>
                    <a:pt x="15107" y="6643"/>
                  </a:cubicBezTo>
                  <a:lnTo>
                    <a:pt x="14220" y="7023"/>
                  </a:lnTo>
                  <a:cubicBezTo>
                    <a:pt x="14093" y="7054"/>
                    <a:pt x="14030" y="7181"/>
                    <a:pt x="14062" y="7308"/>
                  </a:cubicBezTo>
                  <a:cubicBezTo>
                    <a:pt x="14125" y="7656"/>
                    <a:pt x="14157" y="8004"/>
                    <a:pt x="14157" y="8353"/>
                  </a:cubicBezTo>
                  <a:cubicBezTo>
                    <a:pt x="14157" y="8733"/>
                    <a:pt x="14125" y="9081"/>
                    <a:pt x="14062" y="9430"/>
                  </a:cubicBezTo>
                  <a:cubicBezTo>
                    <a:pt x="14030" y="9556"/>
                    <a:pt x="14093" y="9651"/>
                    <a:pt x="14188" y="9715"/>
                  </a:cubicBezTo>
                  <a:lnTo>
                    <a:pt x="15107" y="10063"/>
                  </a:lnTo>
                  <a:cubicBezTo>
                    <a:pt x="15202" y="10126"/>
                    <a:pt x="15265" y="10190"/>
                    <a:pt x="15297" y="10253"/>
                  </a:cubicBezTo>
                  <a:cubicBezTo>
                    <a:pt x="15328" y="10348"/>
                    <a:pt x="15328" y="10443"/>
                    <a:pt x="15297" y="10538"/>
                  </a:cubicBezTo>
                  <a:lnTo>
                    <a:pt x="14822" y="11646"/>
                  </a:lnTo>
                  <a:cubicBezTo>
                    <a:pt x="14822" y="11678"/>
                    <a:pt x="14790" y="11710"/>
                    <a:pt x="14758" y="11741"/>
                  </a:cubicBezTo>
                  <a:lnTo>
                    <a:pt x="11908" y="8860"/>
                  </a:lnTo>
                  <a:cubicBezTo>
                    <a:pt x="11971" y="8353"/>
                    <a:pt x="11940" y="7814"/>
                    <a:pt x="11781" y="7339"/>
                  </a:cubicBezTo>
                  <a:cubicBezTo>
                    <a:pt x="11623" y="6801"/>
                    <a:pt x="11338" y="6326"/>
                    <a:pt x="10926" y="5914"/>
                  </a:cubicBezTo>
                  <a:cubicBezTo>
                    <a:pt x="10230" y="5218"/>
                    <a:pt x="9343" y="4901"/>
                    <a:pt x="8456" y="4901"/>
                  </a:cubicBezTo>
                  <a:cubicBezTo>
                    <a:pt x="7538" y="4901"/>
                    <a:pt x="6651" y="5249"/>
                    <a:pt x="6018" y="5914"/>
                  </a:cubicBezTo>
                  <a:cubicBezTo>
                    <a:pt x="5353" y="6548"/>
                    <a:pt x="4973" y="7434"/>
                    <a:pt x="4973" y="8353"/>
                  </a:cubicBezTo>
                  <a:cubicBezTo>
                    <a:pt x="4973" y="9240"/>
                    <a:pt x="5321" y="10126"/>
                    <a:pt x="6018" y="10823"/>
                  </a:cubicBezTo>
                  <a:cubicBezTo>
                    <a:pt x="6429" y="11235"/>
                    <a:pt x="6904" y="11520"/>
                    <a:pt x="7411" y="11678"/>
                  </a:cubicBezTo>
                  <a:cubicBezTo>
                    <a:pt x="7757" y="11786"/>
                    <a:pt x="8118" y="11835"/>
                    <a:pt x="8474" y="11835"/>
                  </a:cubicBezTo>
                  <a:cubicBezTo>
                    <a:pt x="8639" y="11835"/>
                    <a:pt x="8802" y="11825"/>
                    <a:pt x="8963" y="11805"/>
                  </a:cubicBezTo>
                  <a:lnTo>
                    <a:pt x="10135" y="12977"/>
                  </a:lnTo>
                  <a:cubicBezTo>
                    <a:pt x="10182" y="13024"/>
                    <a:pt x="10245" y="13048"/>
                    <a:pt x="10309" y="13048"/>
                  </a:cubicBezTo>
                  <a:cubicBezTo>
                    <a:pt x="10372" y="13048"/>
                    <a:pt x="10435" y="13024"/>
                    <a:pt x="10483" y="12977"/>
                  </a:cubicBezTo>
                  <a:cubicBezTo>
                    <a:pt x="10578" y="12882"/>
                    <a:pt x="10578" y="12723"/>
                    <a:pt x="10483" y="12628"/>
                  </a:cubicBezTo>
                  <a:lnTo>
                    <a:pt x="5543" y="7688"/>
                  </a:lnTo>
                  <a:cubicBezTo>
                    <a:pt x="5606" y="7434"/>
                    <a:pt x="5701" y="7181"/>
                    <a:pt x="5828" y="6959"/>
                  </a:cubicBezTo>
                  <a:lnTo>
                    <a:pt x="13492" y="14623"/>
                  </a:lnTo>
                  <a:lnTo>
                    <a:pt x="12985" y="15130"/>
                  </a:lnTo>
                  <a:lnTo>
                    <a:pt x="11275" y="13420"/>
                  </a:lnTo>
                  <a:cubicBezTo>
                    <a:pt x="11227" y="13372"/>
                    <a:pt x="11164" y="13349"/>
                    <a:pt x="11101" y="13349"/>
                  </a:cubicBezTo>
                  <a:cubicBezTo>
                    <a:pt x="11037" y="13349"/>
                    <a:pt x="10974" y="13372"/>
                    <a:pt x="10926" y="13420"/>
                  </a:cubicBezTo>
                  <a:cubicBezTo>
                    <a:pt x="10831" y="13515"/>
                    <a:pt x="10831" y="13673"/>
                    <a:pt x="10926" y="13768"/>
                  </a:cubicBezTo>
                  <a:lnTo>
                    <a:pt x="11845" y="14687"/>
                  </a:lnTo>
                  <a:cubicBezTo>
                    <a:pt x="11813" y="14687"/>
                    <a:pt x="11781" y="14718"/>
                    <a:pt x="11750" y="14718"/>
                  </a:cubicBezTo>
                  <a:lnTo>
                    <a:pt x="10641" y="15193"/>
                  </a:lnTo>
                  <a:cubicBezTo>
                    <a:pt x="10594" y="15209"/>
                    <a:pt x="10546" y="15217"/>
                    <a:pt x="10499" y="15217"/>
                  </a:cubicBezTo>
                  <a:cubicBezTo>
                    <a:pt x="10451" y="15217"/>
                    <a:pt x="10404" y="15209"/>
                    <a:pt x="10356" y="15193"/>
                  </a:cubicBezTo>
                  <a:cubicBezTo>
                    <a:pt x="10293" y="15162"/>
                    <a:pt x="10198" y="15098"/>
                    <a:pt x="10166" y="15003"/>
                  </a:cubicBezTo>
                  <a:lnTo>
                    <a:pt x="9818" y="14117"/>
                  </a:lnTo>
                  <a:cubicBezTo>
                    <a:pt x="9765" y="14012"/>
                    <a:pt x="9691" y="13950"/>
                    <a:pt x="9595" y="13950"/>
                  </a:cubicBezTo>
                  <a:cubicBezTo>
                    <a:pt x="9575" y="13950"/>
                    <a:pt x="9555" y="13953"/>
                    <a:pt x="9533" y="13958"/>
                  </a:cubicBezTo>
                  <a:cubicBezTo>
                    <a:pt x="9185" y="14022"/>
                    <a:pt x="8805" y="14053"/>
                    <a:pt x="8456" y="14053"/>
                  </a:cubicBezTo>
                  <a:cubicBezTo>
                    <a:pt x="8108" y="14053"/>
                    <a:pt x="7728" y="14022"/>
                    <a:pt x="7379" y="13958"/>
                  </a:cubicBezTo>
                  <a:cubicBezTo>
                    <a:pt x="7363" y="13953"/>
                    <a:pt x="7345" y="13950"/>
                    <a:pt x="7327" y="13950"/>
                  </a:cubicBezTo>
                  <a:cubicBezTo>
                    <a:pt x="7243" y="13950"/>
                    <a:pt x="7152" y="14007"/>
                    <a:pt x="7126" y="14085"/>
                  </a:cubicBezTo>
                  <a:lnTo>
                    <a:pt x="6746" y="15003"/>
                  </a:lnTo>
                  <a:cubicBezTo>
                    <a:pt x="6714" y="15098"/>
                    <a:pt x="6651" y="15162"/>
                    <a:pt x="6556" y="15193"/>
                  </a:cubicBezTo>
                  <a:cubicBezTo>
                    <a:pt x="6524" y="15209"/>
                    <a:pt x="6485" y="15217"/>
                    <a:pt x="6441" y="15217"/>
                  </a:cubicBezTo>
                  <a:cubicBezTo>
                    <a:pt x="6398" y="15217"/>
                    <a:pt x="6350" y="15209"/>
                    <a:pt x="6303" y="15193"/>
                  </a:cubicBezTo>
                  <a:lnTo>
                    <a:pt x="5163" y="14718"/>
                  </a:lnTo>
                  <a:cubicBezTo>
                    <a:pt x="5068" y="14687"/>
                    <a:pt x="5004" y="14623"/>
                    <a:pt x="4973" y="14528"/>
                  </a:cubicBezTo>
                  <a:cubicBezTo>
                    <a:pt x="4941" y="14465"/>
                    <a:pt x="4941" y="14338"/>
                    <a:pt x="4973" y="14275"/>
                  </a:cubicBezTo>
                  <a:lnTo>
                    <a:pt x="5353" y="13388"/>
                  </a:lnTo>
                  <a:cubicBezTo>
                    <a:pt x="5384" y="13262"/>
                    <a:pt x="5353" y="13135"/>
                    <a:pt x="5258" y="13072"/>
                  </a:cubicBezTo>
                  <a:cubicBezTo>
                    <a:pt x="5131" y="12977"/>
                    <a:pt x="4973" y="12850"/>
                    <a:pt x="4846" y="12755"/>
                  </a:cubicBezTo>
                  <a:cubicBezTo>
                    <a:pt x="4719" y="12628"/>
                    <a:pt x="4561" y="12501"/>
                    <a:pt x="4434" y="12375"/>
                  </a:cubicBezTo>
                  <a:cubicBezTo>
                    <a:pt x="4308" y="12248"/>
                    <a:pt x="4181" y="12121"/>
                    <a:pt x="4086" y="11995"/>
                  </a:cubicBezTo>
                  <a:cubicBezTo>
                    <a:pt x="3959" y="11836"/>
                    <a:pt x="3864" y="11710"/>
                    <a:pt x="3769" y="11551"/>
                  </a:cubicBezTo>
                  <a:cubicBezTo>
                    <a:pt x="3698" y="11480"/>
                    <a:pt x="3627" y="11445"/>
                    <a:pt x="3542" y="11445"/>
                  </a:cubicBezTo>
                  <a:cubicBezTo>
                    <a:pt x="3514" y="11445"/>
                    <a:pt x="3484" y="11448"/>
                    <a:pt x="3452" y="11456"/>
                  </a:cubicBezTo>
                  <a:lnTo>
                    <a:pt x="2566" y="11836"/>
                  </a:lnTo>
                  <a:cubicBezTo>
                    <a:pt x="2518" y="11852"/>
                    <a:pt x="2471" y="11860"/>
                    <a:pt x="2423" y="11860"/>
                  </a:cubicBezTo>
                  <a:cubicBezTo>
                    <a:pt x="2376" y="11860"/>
                    <a:pt x="2328" y="11852"/>
                    <a:pt x="2281" y="11836"/>
                  </a:cubicBezTo>
                  <a:cubicBezTo>
                    <a:pt x="2217" y="11805"/>
                    <a:pt x="2154" y="11741"/>
                    <a:pt x="2122" y="11646"/>
                  </a:cubicBezTo>
                  <a:cubicBezTo>
                    <a:pt x="1964" y="11266"/>
                    <a:pt x="1774" y="10918"/>
                    <a:pt x="1647" y="10538"/>
                  </a:cubicBezTo>
                  <a:cubicBezTo>
                    <a:pt x="1616" y="10443"/>
                    <a:pt x="1616" y="10348"/>
                    <a:pt x="1647" y="10253"/>
                  </a:cubicBezTo>
                  <a:cubicBezTo>
                    <a:pt x="1679" y="10190"/>
                    <a:pt x="1742" y="10095"/>
                    <a:pt x="1837" y="10063"/>
                  </a:cubicBezTo>
                  <a:lnTo>
                    <a:pt x="2724" y="9715"/>
                  </a:lnTo>
                  <a:cubicBezTo>
                    <a:pt x="2819" y="9651"/>
                    <a:pt x="2914" y="9556"/>
                    <a:pt x="2882" y="9430"/>
                  </a:cubicBezTo>
                  <a:cubicBezTo>
                    <a:pt x="2819" y="9081"/>
                    <a:pt x="2787" y="8733"/>
                    <a:pt x="2787" y="8353"/>
                  </a:cubicBezTo>
                  <a:cubicBezTo>
                    <a:pt x="2787" y="8004"/>
                    <a:pt x="2819" y="7656"/>
                    <a:pt x="2882" y="7308"/>
                  </a:cubicBezTo>
                  <a:cubicBezTo>
                    <a:pt x="2914" y="7181"/>
                    <a:pt x="2851" y="7054"/>
                    <a:pt x="2724" y="7023"/>
                  </a:cubicBezTo>
                  <a:lnTo>
                    <a:pt x="1837" y="6643"/>
                  </a:lnTo>
                  <a:cubicBezTo>
                    <a:pt x="1742" y="6611"/>
                    <a:pt x="1679" y="6548"/>
                    <a:pt x="1647" y="6453"/>
                  </a:cubicBezTo>
                  <a:cubicBezTo>
                    <a:pt x="1616" y="6389"/>
                    <a:pt x="1616" y="6294"/>
                    <a:pt x="1647" y="6199"/>
                  </a:cubicBezTo>
                  <a:cubicBezTo>
                    <a:pt x="1806" y="5819"/>
                    <a:pt x="1964" y="5439"/>
                    <a:pt x="2122" y="5059"/>
                  </a:cubicBezTo>
                  <a:cubicBezTo>
                    <a:pt x="2172" y="4935"/>
                    <a:pt x="2300" y="4849"/>
                    <a:pt x="2445" y="4849"/>
                  </a:cubicBezTo>
                  <a:cubicBezTo>
                    <a:pt x="2485" y="4849"/>
                    <a:pt x="2525" y="4856"/>
                    <a:pt x="2566" y="4869"/>
                  </a:cubicBezTo>
                  <a:lnTo>
                    <a:pt x="3452" y="5249"/>
                  </a:lnTo>
                  <a:cubicBezTo>
                    <a:pt x="3484" y="5270"/>
                    <a:pt x="3523" y="5281"/>
                    <a:pt x="3563" y="5281"/>
                  </a:cubicBezTo>
                  <a:cubicBezTo>
                    <a:pt x="3642" y="5281"/>
                    <a:pt x="3727" y="5239"/>
                    <a:pt x="3769" y="5154"/>
                  </a:cubicBezTo>
                  <a:cubicBezTo>
                    <a:pt x="3959" y="4869"/>
                    <a:pt x="4213" y="4584"/>
                    <a:pt x="4434" y="4331"/>
                  </a:cubicBezTo>
                  <a:cubicBezTo>
                    <a:pt x="4688" y="4078"/>
                    <a:pt x="4973" y="3856"/>
                    <a:pt x="5258" y="3666"/>
                  </a:cubicBezTo>
                  <a:cubicBezTo>
                    <a:pt x="5353" y="3603"/>
                    <a:pt x="5416" y="3476"/>
                    <a:pt x="5353" y="3349"/>
                  </a:cubicBezTo>
                  <a:lnTo>
                    <a:pt x="5004" y="2462"/>
                  </a:lnTo>
                  <a:cubicBezTo>
                    <a:pt x="4909" y="2272"/>
                    <a:pt x="5004" y="2082"/>
                    <a:pt x="5163" y="1987"/>
                  </a:cubicBezTo>
                  <a:lnTo>
                    <a:pt x="6303" y="1544"/>
                  </a:lnTo>
                  <a:cubicBezTo>
                    <a:pt x="6350" y="1528"/>
                    <a:pt x="6398" y="1520"/>
                    <a:pt x="6441" y="1520"/>
                  </a:cubicBezTo>
                  <a:cubicBezTo>
                    <a:pt x="6485" y="1520"/>
                    <a:pt x="6524" y="1528"/>
                    <a:pt x="6556" y="1544"/>
                  </a:cubicBezTo>
                  <a:cubicBezTo>
                    <a:pt x="6651" y="1576"/>
                    <a:pt x="6714" y="1639"/>
                    <a:pt x="6746" y="1734"/>
                  </a:cubicBezTo>
                  <a:lnTo>
                    <a:pt x="7126" y="2621"/>
                  </a:lnTo>
                  <a:cubicBezTo>
                    <a:pt x="7158" y="2716"/>
                    <a:pt x="7284" y="2779"/>
                    <a:pt x="7379" y="2779"/>
                  </a:cubicBezTo>
                  <a:cubicBezTo>
                    <a:pt x="7728" y="2716"/>
                    <a:pt x="8108" y="2684"/>
                    <a:pt x="8456" y="2684"/>
                  </a:cubicBezTo>
                  <a:cubicBezTo>
                    <a:pt x="8805" y="2684"/>
                    <a:pt x="9185" y="2716"/>
                    <a:pt x="9533" y="2779"/>
                  </a:cubicBezTo>
                  <a:cubicBezTo>
                    <a:pt x="9628" y="2779"/>
                    <a:pt x="9755" y="2747"/>
                    <a:pt x="9786" y="2621"/>
                  </a:cubicBezTo>
                  <a:lnTo>
                    <a:pt x="10166" y="1734"/>
                  </a:lnTo>
                  <a:cubicBezTo>
                    <a:pt x="10166" y="1734"/>
                    <a:pt x="10166" y="1734"/>
                    <a:pt x="10166" y="1702"/>
                  </a:cubicBezTo>
                  <a:cubicBezTo>
                    <a:pt x="10230" y="1639"/>
                    <a:pt x="10293" y="1576"/>
                    <a:pt x="10356" y="1544"/>
                  </a:cubicBezTo>
                  <a:cubicBezTo>
                    <a:pt x="10404" y="1528"/>
                    <a:pt x="10451" y="1520"/>
                    <a:pt x="10495" y="1520"/>
                  </a:cubicBezTo>
                  <a:close/>
                  <a:moveTo>
                    <a:pt x="15455" y="13357"/>
                  </a:moveTo>
                  <a:lnTo>
                    <a:pt x="15835" y="14623"/>
                  </a:lnTo>
                  <a:lnTo>
                    <a:pt x="14727" y="15732"/>
                  </a:lnTo>
                  <a:lnTo>
                    <a:pt x="13460" y="15352"/>
                  </a:lnTo>
                  <a:lnTo>
                    <a:pt x="15455" y="13357"/>
                  </a:lnTo>
                  <a:close/>
                  <a:moveTo>
                    <a:pt x="15993" y="15162"/>
                  </a:moveTo>
                  <a:lnTo>
                    <a:pt x="16278" y="16175"/>
                  </a:lnTo>
                  <a:lnTo>
                    <a:pt x="15265" y="15890"/>
                  </a:lnTo>
                  <a:lnTo>
                    <a:pt x="15993" y="15162"/>
                  </a:lnTo>
                  <a:close/>
                  <a:moveTo>
                    <a:pt x="2570" y="0"/>
                  </a:moveTo>
                  <a:cubicBezTo>
                    <a:pt x="2289" y="0"/>
                    <a:pt x="2012" y="103"/>
                    <a:pt x="1806" y="309"/>
                  </a:cubicBezTo>
                  <a:lnTo>
                    <a:pt x="1521" y="626"/>
                  </a:lnTo>
                  <a:cubicBezTo>
                    <a:pt x="1426" y="721"/>
                    <a:pt x="1426" y="879"/>
                    <a:pt x="1521" y="974"/>
                  </a:cubicBezTo>
                  <a:cubicBezTo>
                    <a:pt x="1568" y="1022"/>
                    <a:pt x="1631" y="1045"/>
                    <a:pt x="1695" y="1045"/>
                  </a:cubicBezTo>
                  <a:cubicBezTo>
                    <a:pt x="1758" y="1045"/>
                    <a:pt x="1821" y="1022"/>
                    <a:pt x="1869" y="974"/>
                  </a:cubicBezTo>
                  <a:lnTo>
                    <a:pt x="2154" y="657"/>
                  </a:lnTo>
                  <a:cubicBezTo>
                    <a:pt x="2265" y="546"/>
                    <a:pt x="2423" y="491"/>
                    <a:pt x="2582" y="491"/>
                  </a:cubicBezTo>
                  <a:cubicBezTo>
                    <a:pt x="2740" y="491"/>
                    <a:pt x="2898" y="546"/>
                    <a:pt x="3009" y="657"/>
                  </a:cubicBezTo>
                  <a:lnTo>
                    <a:pt x="3769" y="1417"/>
                  </a:lnTo>
                  <a:lnTo>
                    <a:pt x="1521" y="3634"/>
                  </a:lnTo>
                  <a:lnTo>
                    <a:pt x="761" y="2906"/>
                  </a:lnTo>
                  <a:cubicBezTo>
                    <a:pt x="539" y="2652"/>
                    <a:pt x="539" y="2272"/>
                    <a:pt x="761" y="2051"/>
                  </a:cubicBezTo>
                  <a:lnTo>
                    <a:pt x="1077" y="1734"/>
                  </a:lnTo>
                  <a:cubicBezTo>
                    <a:pt x="1172" y="1639"/>
                    <a:pt x="1172" y="1481"/>
                    <a:pt x="1077" y="1386"/>
                  </a:cubicBezTo>
                  <a:cubicBezTo>
                    <a:pt x="1030" y="1338"/>
                    <a:pt x="966" y="1314"/>
                    <a:pt x="903" y="1314"/>
                  </a:cubicBezTo>
                  <a:cubicBezTo>
                    <a:pt x="840" y="1314"/>
                    <a:pt x="776" y="1338"/>
                    <a:pt x="729" y="1386"/>
                  </a:cubicBezTo>
                  <a:lnTo>
                    <a:pt x="412" y="1702"/>
                  </a:lnTo>
                  <a:cubicBezTo>
                    <a:pt x="1" y="2114"/>
                    <a:pt x="1" y="2811"/>
                    <a:pt x="412" y="3254"/>
                  </a:cubicBezTo>
                  <a:lnTo>
                    <a:pt x="1806" y="4648"/>
                  </a:lnTo>
                  <a:cubicBezTo>
                    <a:pt x="1742" y="4711"/>
                    <a:pt x="1711" y="4806"/>
                    <a:pt x="1679" y="4901"/>
                  </a:cubicBezTo>
                  <a:lnTo>
                    <a:pt x="1204" y="6041"/>
                  </a:lnTo>
                  <a:cubicBezTo>
                    <a:pt x="1109" y="6231"/>
                    <a:pt x="1109" y="6453"/>
                    <a:pt x="1204" y="6643"/>
                  </a:cubicBezTo>
                  <a:cubicBezTo>
                    <a:pt x="1267" y="6864"/>
                    <a:pt x="1457" y="7023"/>
                    <a:pt x="1647" y="7118"/>
                  </a:cubicBezTo>
                  <a:lnTo>
                    <a:pt x="2376" y="7403"/>
                  </a:lnTo>
                  <a:cubicBezTo>
                    <a:pt x="2312" y="7719"/>
                    <a:pt x="2281" y="8036"/>
                    <a:pt x="2281" y="8385"/>
                  </a:cubicBezTo>
                  <a:cubicBezTo>
                    <a:pt x="2281" y="8701"/>
                    <a:pt x="2312" y="9018"/>
                    <a:pt x="2376" y="9335"/>
                  </a:cubicBezTo>
                  <a:lnTo>
                    <a:pt x="1647" y="9620"/>
                  </a:lnTo>
                  <a:cubicBezTo>
                    <a:pt x="1426" y="9715"/>
                    <a:pt x="1267" y="9873"/>
                    <a:pt x="1204" y="10095"/>
                  </a:cubicBezTo>
                  <a:cubicBezTo>
                    <a:pt x="1109" y="10285"/>
                    <a:pt x="1109" y="10506"/>
                    <a:pt x="1204" y="10728"/>
                  </a:cubicBezTo>
                  <a:cubicBezTo>
                    <a:pt x="1362" y="11076"/>
                    <a:pt x="1489" y="11488"/>
                    <a:pt x="1679" y="11868"/>
                  </a:cubicBezTo>
                  <a:cubicBezTo>
                    <a:pt x="1774" y="12058"/>
                    <a:pt x="1932" y="12216"/>
                    <a:pt x="2122" y="12311"/>
                  </a:cubicBezTo>
                  <a:cubicBezTo>
                    <a:pt x="2227" y="12346"/>
                    <a:pt x="2350" y="12371"/>
                    <a:pt x="2471" y="12371"/>
                  </a:cubicBezTo>
                  <a:cubicBezTo>
                    <a:pt x="2571" y="12371"/>
                    <a:pt x="2670" y="12354"/>
                    <a:pt x="2756" y="12311"/>
                  </a:cubicBezTo>
                  <a:lnTo>
                    <a:pt x="3484" y="11995"/>
                  </a:lnTo>
                  <a:cubicBezTo>
                    <a:pt x="3547" y="12121"/>
                    <a:pt x="3642" y="12216"/>
                    <a:pt x="3706" y="12311"/>
                  </a:cubicBezTo>
                  <a:cubicBezTo>
                    <a:pt x="3832" y="12470"/>
                    <a:pt x="3959" y="12596"/>
                    <a:pt x="4118" y="12723"/>
                  </a:cubicBezTo>
                  <a:cubicBezTo>
                    <a:pt x="4244" y="12882"/>
                    <a:pt x="4403" y="13008"/>
                    <a:pt x="4529" y="13135"/>
                  </a:cubicBezTo>
                  <a:cubicBezTo>
                    <a:pt x="4624" y="13198"/>
                    <a:pt x="4751" y="13293"/>
                    <a:pt x="4846" y="13357"/>
                  </a:cubicBezTo>
                  <a:lnTo>
                    <a:pt x="4529" y="14085"/>
                  </a:lnTo>
                  <a:cubicBezTo>
                    <a:pt x="4466" y="14307"/>
                    <a:pt x="4466" y="14528"/>
                    <a:pt x="4529" y="14718"/>
                  </a:cubicBezTo>
                  <a:cubicBezTo>
                    <a:pt x="4624" y="14908"/>
                    <a:pt x="4783" y="15098"/>
                    <a:pt x="5004" y="15193"/>
                  </a:cubicBezTo>
                  <a:lnTo>
                    <a:pt x="6113" y="15637"/>
                  </a:lnTo>
                  <a:cubicBezTo>
                    <a:pt x="6223" y="15684"/>
                    <a:pt x="6334" y="15708"/>
                    <a:pt x="6445" y="15708"/>
                  </a:cubicBezTo>
                  <a:cubicBezTo>
                    <a:pt x="6556" y="15708"/>
                    <a:pt x="6667" y="15684"/>
                    <a:pt x="6778" y="15637"/>
                  </a:cubicBezTo>
                  <a:cubicBezTo>
                    <a:pt x="6968" y="15573"/>
                    <a:pt x="7126" y="15415"/>
                    <a:pt x="7221" y="15193"/>
                  </a:cubicBezTo>
                  <a:lnTo>
                    <a:pt x="7506" y="14465"/>
                  </a:lnTo>
                  <a:cubicBezTo>
                    <a:pt x="7823" y="14528"/>
                    <a:pt x="8171" y="14560"/>
                    <a:pt x="8488" y="14560"/>
                  </a:cubicBezTo>
                  <a:cubicBezTo>
                    <a:pt x="8805" y="14560"/>
                    <a:pt x="9121" y="14528"/>
                    <a:pt x="9438" y="14465"/>
                  </a:cubicBezTo>
                  <a:lnTo>
                    <a:pt x="9723" y="15193"/>
                  </a:lnTo>
                  <a:cubicBezTo>
                    <a:pt x="9818" y="15415"/>
                    <a:pt x="9976" y="15573"/>
                    <a:pt x="10198" y="15637"/>
                  </a:cubicBezTo>
                  <a:cubicBezTo>
                    <a:pt x="10293" y="15684"/>
                    <a:pt x="10396" y="15708"/>
                    <a:pt x="10503" y="15708"/>
                  </a:cubicBezTo>
                  <a:cubicBezTo>
                    <a:pt x="10610" y="15708"/>
                    <a:pt x="10721" y="15684"/>
                    <a:pt x="10831" y="15637"/>
                  </a:cubicBezTo>
                  <a:lnTo>
                    <a:pt x="11971" y="15193"/>
                  </a:lnTo>
                  <a:cubicBezTo>
                    <a:pt x="12035" y="15130"/>
                    <a:pt x="12130" y="15098"/>
                    <a:pt x="12193" y="15035"/>
                  </a:cubicBezTo>
                  <a:lnTo>
                    <a:pt x="12827" y="15637"/>
                  </a:lnTo>
                  <a:cubicBezTo>
                    <a:pt x="12858" y="15700"/>
                    <a:pt x="12890" y="15700"/>
                    <a:pt x="12953" y="15732"/>
                  </a:cubicBezTo>
                  <a:cubicBezTo>
                    <a:pt x="14157" y="16080"/>
                    <a:pt x="15360" y="16397"/>
                    <a:pt x="16563" y="16745"/>
                  </a:cubicBezTo>
                  <a:cubicBezTo>
                    <a:pt x="16579" y="16761"/>
                    <a:pt x="16603" y="16769"/>
                    <a:pt x="16627" y="16769"/>
                  </a:cubicBezTo>
                  <a:cubicBezTo>
                    <a:pt x="16651" y="16769"/>
                    <a:pt x="16674" y="16761"/>
                    <a:pt x="16690" y="16745"/>
                  </a:cubicBezTo>
                  <a:cubicBezTo>
                    <a:pt x="16817" y="16713"/>
                    <a:pt x="16912" y="16587"/>
                    <a:pt x="16880" y="16460"/>
                  </a:cubicBezTo>
                  <a:lnTo>
                    <a:pt x="15835" y="12850"/>
                  </a:lnTo>
                  <a:cubicBezTo>
                    <a:pt x="15803" y="12786"/>
                    <a:pt x="15803" y="12755"/>
                    <a:pt x="15772" y="12723"/>
                  </a:cubicBezTo>
                  <a:lnTo>
                    <a:pt x="15138" y="12090"/>
                  </a:lnTo>
                  <a:cubicBezTo>
                    <a:pt x="15202" y="12026"/>
                    <a:pt x="15265" y="11931"/>
                    <a:pt x="15297" y="11836"/>
                  </a:cubicBezTo>
                  <a:lnTo>
                    <a:pt x="15740" y="10728"/>
                  </a:lnTo>
                  <a:cubicBezTo>
                    <a:pt x="15835" y="10506"/>
                    <a:pt x="15835" y="10285"/>
                    <a:pt x="15740" y="10095"/>
                  </a:cubicBezTo>
                  <a:cubicBezTo>
                    <a:pt x="15677" y="9873"/>
                    <a:pt x="15518" y="9715"/>
                    <a:pt x="15297" y="9620"/>
                  </a:cubicBezTo>
                  <a:lnTo>
                    <a:pt x="14568" y="9335"/>
                  </a:lnTo>
                  <a:cubicBezTo>
                    <a:pt x="14632" y="9018"/>
                    <a:pt x="14663" y="8670"/>
                    <a:pt x="14663" y="8353"/>
                  </a:cubicBezTo>
                  <a:cubicBezTo>
                    <a:pt x="14663" y="8036"/>
                    <a:pt x="14632" y="7719"/>
                    <a:pt x="14568" y="7403"/>
                  </a:cubicBezTo>
                  <a:lnTo>
                    <a:pt x="15297" y="7118"/>
                  </a:lnTo>
                  <a:cubicBezTo>
                    <a:pt x="15518" y="7023"/>
                    <a:pt x="15677" y="6833"/>
                    <a:pt x="15740" y="6643"/>
                  </a:cubicBezTo>
                  <a:cubicBezTo>
                    <a:pt x="15835" y="6453"/>
                    <a:pt x="15835" y="6231"/>
                    <a:pt x="15740" y="6009"/>
                  </a:cubicBezTo>
                  <a:lnTo>
                    <a:pt x="15297" y="4869"/>
                  </a:lnTo>
                  <a:cubicBezTo>
                    <a:pt x="15202" y="4679"/>
                    <a:pt x="15043" y="4521"/>
                    <a:pt x="14822" y="4426"/>
                  </a:cubicBezTo>
                  <a:cubicBezTo>
                    <a:pt x="14727" y="4378"/>
                    <a:pt x="14624" y="4355"/>
                    <a:pt x="14517" y="4355"/>
                  </a:cubicBezTo>
                  <a:cubicBezTo>
                    <a:pt x="14410" y="4355"/>
                    <a:pt x="14299" y="4378"/>
                    <a:pt x="14188" y="4426"/>
                  </a:cubicBezTo>
                  <a:lnTo>
                    <a:pt x="13460" y="4711"/>
                  </a:lnTo>
                  <a:cubicBezTo>
                    <a:pt x="13397" y="4616"/>
                    <a:pt x="13333" y="4521"/>
                    <a:pt x="13238" y="4426"/>
                  </a:cubicBezTo>
                  <a:cubicBezTo>
                    <a:pt x="13112" y="4268"/>
                    <a:pt x="12985" y="4141"/>
                    <a:pt x="12858" y="3983"/>
                  </a:cubicBezTo>
                  <a:cubicBezTo>
                    <a:pt x="12700" y="3856"/>
                    <a:pt x="12573" y="3729"/>
                    <a:pt x="12415" y="3603"/>
                  </a:cubicBezTo>
                  <a:cubicBezTo>
                    <a:pt x="12320" y="3508"/>
                    <a:pt x="12225" y="3444"/>
                    <a:pt x="12130" y="3381"/>
                  </a:cubicBezTo>
                  <a:cubicBezTo>
                    <a:pt x="12225" y="3127"/>
                    <a:pt x="12320" y="2874"/>
                    <a:pt x="12415" y="2652"/>
                  </a:cubicBezTo>
                  <a:cubicBezTo>
                    <a:pt x="12510" y="2431"/>
                    <a:pt x="12478" y="2209"/>
                    <a:pt x="12415" y="2019"/>
                  </a:cubicBezTo>
                  <a:cubicBezTo>
                    <a:pt x="12320" y="1797"/>
                    <a:pt x="12161" y="1639"/>
                    <a:pt x="11940" y="1544"/>
                  </a:cubicBezTo>
                  <a:lnTo>
                    <a:pt x="10831" y="1101"/>
                  </a:lnTo>
                  <a:cubicBezTo>
                    <a:pt x="10721" y="1053"/>
                    <a:pt x="10610" y="1029"/>
                    <a:pt x="10503" y="1029"/>
                  </a:cubicBezTo>
                  <a:cubicBezTo>
                    <a:pt x="10396" y="1029"/>
                    <a:pt x="10293" y="1053"/>
                    <a:pt x="10198" y="1101"/>
                  </a:cubicBezTo>
                  <a:cubicBezTo>
                    <a:pt x="9976" y="1164"/>
                    <a:pt x="9818" y="1322"/>
                    <a:pt x="9723" y="1544"/>
                  </a:cubicBezTo>
                  <a:lnTo>
                    <a:pt x="9438" y="2272"/>
                  </a:lnTo>
                  <a:cubicBezTo>
                    <a:pt x="9121" y="2209"/>
                    <a:pt x="8805" y="2177"/>
                    <a:pt x="8488" y="2177"/>
                  </a:cubicBezTo>
                  <a:cubicBezTo>
                    <a:pt x="8139" y="2177"/>
                    <a:pt x="7823" y="2209"/>
                    <a:pt x="7506" y="2272"/>
                  </a:cubicBezTo>
                  <a:lnTo>
                    <a:pt x="7221" y="1544"/>
                  </a:lnTo>
                  <a:cubicBezTo>
                    <a:pt x="7126" y="1322"/>
                    <a:pt x="6968" y="1164"/>
                    <a:pt x="6746" y="1101"/>
                  </a:cubicBezTo>
                  <a:cubicBezTo>
                    <a:pt x="6651" y="1053"/>
                    <a:pt x="6548" y="1029"/>
                    <a:pt x="6441" y="1029"/>
                  </a:cubicBezTo>
                  <a:cubicBezTo>
                    <a:pt x="6334" y="1029"/>
                    <a:pt x="6223" y="1053"/>
                    <a:pt x="6113" y="1101"/>
                  </a:cubicBezTo>
                  <a:lnTo>
                    <a:pt x="5004" y="1544"/>
                  </a:lnTo>
                  <a:cubicBezTo>
                    <a:pt x="4941" y="1576"/>
                    <a:pt x="4814" y="1639"/>
                    <a:pt x="4751" y="1702"/>
                  </a:cubicBezTo>
                  <a:lnTo>
                    <a:pt x="3357" y="309"/>
                  </a:lnTo>
                  <a:cubicBezTo>
                    <a:pt x="3136" y="103"/>
                    <a:pt x="2851" y="0"/>
                    <a:pt x="2570" y="0"/>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70;p24">
              <a:extLst>
                <a:ext uri="{FF2B5EF4-FFF2-40B4-BE49-F238E27FC236}">
                  <a16:creationId xmlns:a16="http://schemas.microsoft.com/office/drawing/2014/main" id="{A8514BAC-9FEB-1C07-0DE2-F6FF0DAF78B4}"/>
                </a:ext>
              </a:extLst>
            </p:cNvPr>
            <p:cNvSpPr/>
            <p:nvPr/>
          </p:nvSpPr>
          <p:spPr>
            <a:xfrm>
              <a:off x="4663351" y="4392542"/>
              <a:ext cx="324273" cy="478736"/>
            </a:xfrm>
            <a:custGeom>
              <a:avLst/>
              <a:gdLst/>
              <a:ahLst/>
              <a:cxnLst/>
              <a:rect l="l" t="t" r="r" b="b"/>
              <a:pathLst>
                <a:path w="11370" h="16786" extrusionOk="0">
                  <a:moveTo>
                    <a:pt x="4845" y="2313"/>
                  </a:moveTo>
                  <a:cubicBezTo>
                    <a:pt x="5004" y="2313"/>
                    <a:pt x="5162" y="2376"/>
                    <a:pt x="5257" y="2503"/>
                  </a:cubicBezTo>
                  <a:cubicBezTo>
                    <a:pt x="5384" y="2598"/>
                    <a:pt x="5447" y="2756"/>
                    <a:pt x="5447" y="2915"/>
                  </a:cubicBezTo>
                  <a:lnTo>
                    <a:pt x="5447" y="5448"/>
                  </a:lnTo>
                  <a:cubicBezTo>
                    <a:pt x="5447" y="5638"/>
                    <a:pt x="5384" y="5765"/>
                    <a:pt x="5289" y="5891"/>
                  </a:cubicBezTo>
                  <a:cubicBezTo>
                    <a:pt x="5162" y="6018"/>
                    <a:pt x="5004" y="6081"/>
                    <a:pt x="4845" y="6081"/>
                  </a:cubicBezTo>
                  <a:cubicBezTo>
                    <a:pt x="4687" y="6081"/>
                    <a:pt x="4529" y="5986"/>
                    <a:pt x="4402" y="5891"/>
                  </a:cubicBezTo>
                  <a:cubicBezTo>
                    <a:pt x="4307" y="5765"/>
                    <a:pt x="4212" y="5638"/>
                    <a:pt x="4212" y="5448"/>
                  </a:cubicBezTo>
                  <a:cubicBezTo>
                    <a:pt x="4212" y="5321"/>
                    <a:pt x="4117" y="5226"/>
                    <a:pt x="3990" y="5226"/>
                  </a:cubicBezTo>
                  <a:cubicBezTo>
                    <a:pt x="3832" y="5226"/>
                    <a:pt x="3737" y="5321"/>
                    <a:pt x="3737" y="5448"/>
                  </a:cubicBezTo>
                  <a:cubicBezTo>
                    <a:pt x="3737" y="5765"/>
                    <a:pt x="3864" y="6050"/>
                    <a:pt x="4054" y="6240"/>
                  </a:cubicBezTo>
                  <a:cubicBezTo>
                    <a:pt x="4244" y="6430"/>
                    <a:pt x="4529" y="6556"/>
                    <a:pt x="4845" y="6556"/>
                  </a:cubicBezTo>
                  <a:cubicBezTo>
                    <a:pt x="5067" y="6556"/>
                    <a:pt x="5289" y="6493"/>
                    <a:pt x="5447" y="6366"/>
                  </a:cubicBezTo>
                  <a:lnTo>
                    <a:pt x="5447" y="8108"/>
                  </a:lnTo>
                  <a:cubicBezTo>
                    <a:pt x="5447" y="8298"/>
                    <a:pt x="5384" y="8457"/>
                    <a:pt x="5257" y="8552"/>
                  </a:cubicBezTo>
                  <a:cubicBezTo>
                    <a:pt x="5162" y="8678"/>
                    <a:pt x="5004" y="8742"/>
                    <a:pt x="4845" y="8742"/>
                  </a:cubicBezTo>
                  <a:cubicBezTo>
                    <a:pt x="4687" y="8742"/>
                    <a:pt x="4529" y="8678"/>
                    <a:pt x="4402" y="8552"/>
                  </a:cubicBezTo>
                  <a:cubicBezTo>
                    <a:pt x="4307" y="8457"/>
                    <a:pt x="4212" y="8298"/>
                    <a:pt x="4212" y="8108"/>
                  </a:cubicBezTo>
                  <a:lnTo>
                    <a:pt x="4212" y="7855"/>
                  </a:lnTo>
                  <a:cubicBezTo>
                    <a:pt x="4212" y="7728"/>
                    <a:pt x="4117" y="7602"/>
                    <a:pt x="3990" y="7602"/>
                  </a:cubicBezTo>
                  <a:cubicBezTo>
                    <a:pt x="3895" y="7602"/>
                    <a:pt x="3800" y="7665"/>
                    <a:pt x="3769" y="7728"/>
                  </a:cubicBezTo>
                  <a:cubicBezTo>
                    <a:pt x="3705" y="7823"/>
                    <a:pt x="3610" y="7887"/>
                    <a:pt x="3515" y="7950"/>
                  </a:cubicBezTo>
                  <a:cubicBezTo>
                    <a:pt x="3420" y="8013"/>
                    <a:pt x="3294" y="8045"/>
                    <a:pt x="3199" y="8045"/>
                  </a:cubicBezTo>
                  <a:cubicBezTo>
                    <a:pt x="2977" y="8045"/>
                    <a:pt x="2819" y="7950"/>
                    <a:pt x="2692" y="7823"/>
                  </a:cubicBezTo>
                  <a:cubicBezTo>
                    <a:pt x="2565" y="7697"/>
                    <a:pt x="2470" y="7507"/>
                    <a:pt x="2470" y="7316"/>
                  </a:cubicBezTo>
                  <a:cubicBezTo>
                    <a:pt x="2470" y="7253"/>
                    <a:pt x="2470" y="7190"/>
                    <a:pt x="2502" y="7158"/>
                  </a:cubicBezTo>
                  <a:cubicBezTo>
                    <a:pt x="2534" y="6968"/>
                    <a:pt x="2629" y="6841"/>
                    <a:pt x="2787" y="6746"/>
                  </a:cubicBezTo>
                  <a:cubicBezTo>
                    <a:pt x="2882" y="6651"/>
                    <a:pt x="3040" y="6620"/>
                    <a:pt x="3167" y="6620"/>
                  </a:cubicBezTo>
                  <a:cubicBezTo>
                    <a:pt x="3262" y="6620"/>
                    <a:pt x="3325" y="6620"/>
                    <a:pt x="3389" y="6651"/>
                  </a:cubicBezTo>
                  <a:cubicBezTo>
                    <a:pt x="3410" y="6657"/>
                    <a:pt x="3433" y="6660"/>
                    <a:pt x="3456" y="6660"/>
                  </a:cubicBezTo>
                  <a:cubicBezTo>
                    <a:pt x="3566" y="6660"/>
                    <a:pt x="3679" y="6598"/>
                    <a:pt x="3705" y="6493"/>
                  </a:cubicBezTo>
                  <a:cubicBezTo>
                    <a:pt x="3737" y="6366"/>
                    <a:pt x="3674" y="6240"/>
                    <a:pt x="3547" y="6176"/>
                  </a:cubicBezTo>
                  <a:cubicBezTo>
                    <a:pt x="3420" y="6145"/>
                    <a:pt x="3294" y="6113"/>
                    <a:pt x="3167" y="6113"/>
                  </a:cubicBezTo>
                  <a:cubicBezTo>
                    <a:pt x="2945" y="6113"/>
                    <a:pt x="2692" y="6208"/>
                    <a:pt x="2502" y="6335"/>
                  </a:cubicBezTo>
                  <a:cubicBezTo>
                    <a:pt x="2407" y="6398"/>
                    <a:pt x="2312" y="6461"/>
                    <a:pt x="2249" y="6556"/>
                  </a:cubicBezTo>
                  <a:cubicBezTo>
                    <a:pt x="2059" y="6493"/>
                    <a:pt x="1900" y="6366"/>
                    <a:pt x="1774" y="6208"/>
                  </a:cubicBezTo>
                  <a:cubicBezTo>
                    <a:pt x="1647" y="6018"/>
                    <a:pt x="1552" y="5796"/>
                    <a:pt x="1552" y="5511"/>
                  </a:cubicBezTo>
                  <a:cubicBezTo>
                    <a:pt x="1552" y="5258"/>
                    <a:pt x="1647" y="5005"/>
                    <a:pt x="1774" y="4815"/>
                  </a:cubicBezTo>
                  <a:cubicBezTo>
                    <a:pt x="1932" y="4625"/>
                    <a:pt x="2154" y="4466"/>
                    <a:pt x="2407" y="4435"/>
                  </a:cubicBezTo>
                  <a:cubicBezTo>
                    <a:pt x="2534" y="4403"/>
                    <a:pt x="2629" y="4245"/>
                    <a:pt x="2597" y="4118"/>
                  </a:cubicBezTo>
                  <a:cubicBezTo>
                    <a:pt x="2565" y="4055"/>
                    <a:pt x="2534" y="3991"/>
                    <a:pt x="2502" y="3896"/>
                  </a:cubicBezTo>
                  <a:cubicBezTo>
                    <a:pt x="2470" y="3833"/>
                    <a:pt x="2470" y="3770"/>
                    <a:pt x="2470" y="3706"/>
                  </a:cubicBezTo>
                  <a:cubicBezTo>
                    <a:pt x="2470" y="3516"/>
                    <a:pt x="2565" y="3326"/>
                    <a:pt x="2692" y="3200"/>
                  </a:cubicBezTo>
                  <a:cubicBezTo>
                    <a:pt x="2819" y="3073"/>
                    <a:pt x="2977" y="3010"/>
                    <a:pt x="3199" y="3010"/>
                  </a:cubicBezTo>
                  <a:cubicBezTo>
                    <a:pt x="3294" y="3010"/>
                    <a:pt x="3420" y="3041"/>
                    <a:pt x="3515" y="3105"/>
                  </a:cubicBezTo>
                  <a:cubicBezTo>
                    <a:pt x="3674" y="3168"/>
                    <a:pt x="3800" y="3326"/>
                    <a:pt x="3864" y="3485"/>
                  </a:cubicBezTo>
                  <a:cubicBezTo>
                    <a:pt x="3864" y="3548"/>
                    <a:pt x="3895" y="3643"/>
                    <a:pt x="3895" y="3706"/>
                  </a:cubicBezTo>
                  <a:cubicBezTo>
                    <a:pt x="3895" y="3865"/>
                    <a:pt x="3864" y="3991"/>
                    <a:pt x="3769" y="4118"/>
                  </a:cubicBezTo>
                  <a:cubicBezTo>
                    <a:pt x="3705" y="4213"/>
                    <a:pt x="3579" y="4308"/>
                    <a:pt x="3452" y="4371"/>
                  </a:cubicBezTo>
                  <a:cubicBezTo>
                    <a:pt x="3357" y="4403"/>
                    <a:pt x="3294" y="4561"/>
                    <a:pt x="3357" y="4688"/>
                  </a:cubicBezTo>
                  <a:cubicBezTo>
                    <a:pt x="3380" y="4781"/>
                    <a:pt x="3471" y="4839"/>
                    <a:pt x="3568" y="4839"/>
                  </a:cubicBezTo>
                  <a:cubicBezTo>
                    <a:pt x="3604" y="4839"/>
                    <a:pt x="3640" y="4832"/>
                    <a:pt x="3674" y="4815"/>
                  </a:cubicBezTo>
                  <a:cubicBezTo>
                    <a:pt x="3895" y="4720"/>
                    <a:pt x="4054" y="4561"/>
                    <a:pt x="4180" y="4371"/>
                  </a:cubicBezTo>
                  <a:cubicBezTo>
                    <a:pt x="4307" y="4181"/>
                    <a:pt x="4370" y="3960"/>
                    <a:pt x="4370" y="3706"/>
                  </a:cubicBezTo>
                  <a:cubicBezTo>
                    <a:pt x="4370" y="3580"/>
                    <a:pt x="4370" y="3421"/>
                    <a:pt x="4307" y="3295"/>
                  </a:cubicBezTo>
                  <a:cubicBezTo>
                    <a:pt x="4275" y="3231"/>
                    <a:pt x="4275" y="3168"/>
                    <a:pt x="4212" y="3105"/>
                  </a:cubicBezTo>
                  <a:lnTo>
                    <a:pt x="4212" y="2915"/>
                  </a:lnTo>
                  <a:cubicBezTo>
                    <a:pt x="4212" y="2756"/>
                    <a:pt x="4307" y="2598"/>
                    <a:pt x="4402" y="2503"/>
                  </a:cubicBezTo>
                  <a:cubicBezTo>
                    <a:pt x="4529" y="2376"/>
                    <a:pt x="4687" y="2313"/>
                    <a:pt x="4845" y="2313"/>
                  </a:cubicBezTo>
                  <a:close/>
                  <a:moveTo>
                    <a:pt x="6556" y="2313"/>
                  </a:moveTo>
                  <a:cubicBezTo>
                    <a:pt x="6714" y="2313"/>
                    <a:pt x="6872" y="2376"/>
                    <a:pt x="6999" y="2471"/>
                  </a:cubicBezTo>
                  <a:cubicBezTo>
                    <a:pt x="7094" y="2598"/>
                    <a:pt x="7157" y="2756"/>
                    <a:pt x="7157" y="2915"/>
                  </a:cubicBezTo>
                  <a:lnTo>
                    <a:pt x="7157" y="3105"/>
                  </a:lnTo>
                  <a:cubicBezTo>
                    <a:pt x="7126" y="3168"/>
                    <a:pt x="7094" y="3231"/>
                    <a:pt x="7094" y="3295"/>
                  </a:cubicBezTo>
                  <a:cubicBezTo>
                    <a:pt x="7031" y="3421"/>
                    <a:pt x="6999" y="3548"/>
                    <a:pt x="6999" y="3706"/>
                  </a:cubicBezTo>
                  <a:cubicBezTo>
                    <a:pt x="6999" y="3960"/>
                    <a:pt x="7094" y="4181"/>
                    <a:pt x="7221" y="4371"/>
                  </a:cubicBezTo>
                  <a:cubicBezTo>
                    <a:pt x="7347" y="4561"/>
                    <a:pt x="7506" y="4720"/>
                    <a:pt x="7727" y="4815"/>
                  </a:cubicBezTo>
                  <a:cubicBezTo>
                    <a:pt x="7761" y="4832"/>
                    <a:pt x="7797" y="4839"/>
                    <a:pt x="7833" y="4839"/>
                  </a:cubicBezTo>
                  <a:cubicBezTo>
                    <a:pt x="7930" y="4839"/>
                    <a:pt x="8021" y="4781"/>
                    <a:pt x="8044" y="4688"/>
                  </a:cubicBezTo>
                  <a:cubicBezTo>
                    <a:pt x="8107" y="4561"/>
                    <a:pt x="8044" y="4403"/>
                    <a:pt x="7917" y="4371"/>
                  </a:cubicBezTo>
                  <a:cubicBezTo>
                    <a:pt x="7791" y="4308"/>
                    <a:pt x="7696" y="4213"/>
                    <a:pt x="7632" y="4086"/>
                  </a:cubicBezTo>
                  <a:cubicBezTo>
                    <a:pt x="7537" y="3991"/>
                    <a:pt x="7506" y="3865"/>
                    <a:pt x="7506" y="3706"/>
                  </a:cubicBezTo>
                  <a:cubicBezTo>
                    <a:pt x="7506" y="3611"/>
                    <a:pt x="7506" y="3548"/>
                    <a:pt x="7537" y="3485"/>
                  </a:cubicBezTo>
                  <a:cubicBezTo>
                    <a:pt x="7601" y="3295"/>
                    <a:pt x="7727" y="3168"/>
                    <a:pt x="7886" y="3073"/>
                  </a:cubicBezTo>
                  <a:cubicBezTo>
                    <a:pt x="7981" y="3041"/>
                    <a:pt x="8076" y="3010"/>
                    <a:pt x="8202" y="3010"/>
                  </a:cubicBezTo>
                  <a:cubicBezTo>
                    <a:pt x="8392" y="3010"/>
                    <a:pt x="8582" y="3073"/>
                    <a:pt x="8709" y="3200"/>
                  </a:cubicBezTo>
                  <a:cubicBezTo>
                    <a:pt x="8836" y="3326"/>
                    <a:pt x="8931" y="3516"/>
                    <a:pt x="8931" y="3706"/>
                  </a:cubicBezTo>
                  <a:cubicBezTo>
                    <a:pt x="8931" y="3770"/>
                    <a:pt x="8899" y="3833"/>
                    <a:pt x="8899" y="3896"/>
                  </a:cubicBezTo>
                  <a:cubicBezTo>
                    <a:pt x="8867" y="3960"/>
                    <a:pt x="8867" y="3991"/>
                    <a:pt x="8836" y="4055"/>
                  </a:cubicBezTo>
                  <a:cubicBezTo>
                    <a:pt x="8804" y="4055"/>
                    <a:pt x="8804" y="4086"/>
                    <a:pt x="8804" y="4118"/>
                  </a:cubicBezTo>
                  <a:cubicBezTo>
                    <a:pt x="8772" y="4245"/>
                    <a:pt x="8836" y="4371"/>
                    <a:pt x="8994" y="4403"/>
                  </a:cubicBezTo>
                  <a:cubicBezTo>
                    <a:pt x="9247" y="4466"/>
                    <a:pt x="9469" y="4625"/>
                    <a:pt x="9596" y="4815"/>
                  </a:cubicBezTo>
                  <a:cubicBezTo>
                    <a:pt x="9754" y="5005"/>
                    <a:pt x="9849" y="5258"/>
                    <a:pt x="9849" y="5511"/>
                  </a:cubicBezTo>
                  <a:cubicBezTo>
                    <a:pt x="9849" y="5796"/>
                    <a:pt x="9754" y="6018"/>
                    <a:pt x="9596" y="6208"/>
                  </a:cubicBezTo>
                  <a:cubicBezTo>
                    <a:pt x="9501" y="6366"/>
                    <a:pt x="9311" y="6493"/>
                    <a:pt x="9152" y="6556"/>
                  </a:cubicBezTo>
                  <a:cubicBezTo>
                    <a:pt x="9057" y="6461"/>
                    <a:pt x="8962" y="6398"/>
                    <a:pt x="8867" y="6335"/>
                  </a:cubicBezTo>
                  <a:cubicBezTo>
                    <a:pt x="8677" y="6208"/>
                    <a:pt x="8456" y="6113"/>
                    <a:pt x="8202" y="6113"/>
                  </a:cubicBezTo>
                  <a:cubicBezTo>
                    <a:pt x="8076" y="6113"/>
                    <a:pt x="7949" y="6145"/>
                    <a:pt x="7822" y="6176"/>
                  </a:cubicBezTo>
                  <a:cubicBezTo>
                    <a:pt x="7696" y="6240"/>
                    <a:pt x="7632" y="6366"/>
                    <a:pt x="7664" y="6493"/>
                  </a:cubicBezTo>
                  <a:cubicBezTo>
                    <a:pt x="7716" y="6598"/>
                    <a:pt x="7812" y="6660"/>
                    <a:pt x="7916" y="6660"/>
                  </a:cubicBezTo>
                  <a:cubicBezTo>
                    <a:pt x="7937" y="6660"/>
                    <a:pt x="7959" y="6657"/>
                    <a:pt x="7981" y="6651"/>
                  </a:cubicBezTo>
                  <a:cubicBezTo>
                    <a:pt x="8076" y="6620"/>
                    <a:pt x="8139" y="6620"/>
                    <a:pt x="8202" y="6620"/>
                  </a:cubicBezTo>
                  <a:cubicBezTo>
                    <a:pt x="8361" y="6620"/>
                    <a:pt x="8487" y="6651"/>
                    <a:pt x="8614" y="6746"/>
                  </a:cubicBezTo>
                  <a:cubicBezTo>
                    <a:pt x="8741" y="6841"/>
                    <a:pt x="8836" y="6968"/>
                    <a:pt x="8899" y="7126"/>
                  </a:cubicBezTo>
                  <a:cubicBezTo>
                    <a:pt x="8899" y="7190"/>
                    <a:pt x="8931" y="7253"/>
                    <a:pt x="8931" y="7316"/>
                  </a:cubicBezTo>
                  <a:cubicBezTo>
                    <a:pt x="8931" y="7507"/>
                    <a:pt x="8836" y="7697"/>
                    <a:pt x="8709" y="7823"/>
                  </a:cubicBezTo>
                  <a:cubicBezTo>
                    <a:pt x="8582" y="7950"/>
                    <a:pt x="8392" y="8013"/>
                    <a:pt x="8202" y="8013"/>
                  </a:cubicBezTo>
                  <a:cubicBezTo>
                    <a:pt x="8107" y="8013"/>
                    <a:pt x="7981" y="7982"/>
                    <a:pt x="7886" y="7950"/>
                  </a:cubicBezTo>
                  <a:cubicBezTo>
                    <a:pt x="7791" y="7887"/>
                    <a:pt x="7696" y="7823"/>
                    <a:pt x="7632" y="7728"/>
                  </a:cubicBezTo>
                  <a:cubicBezTo>
                    <a:pt x="7601" y="7633"/>
                    <a:pt x="7506" y="7602"/>
                    <a:pt x="7411" y="7602"/>
                  </a:cubicBezTo>
                  <a:cubicBezTo>
                    <a:pt x="7284" y="7602"/>
                    <a:pt x="7157" y="7697"/>
                    <a:pt x="7157" y="7855"/>
                  </a:cubicBezTo>
                  <a:lnTo>
                    <a:pt x="7157" y="8108"/>
                  </a:lnTo>
                  <a:cubicBezTo>
                    <a:pt x="7157" y="8267"/>
                    <a:pt x="7094" y="8425"/>
                    <a:pt x="6999" y="8552"/>
                  </a:cubicBezTo>
                  <a:cubicBezTo>
                    <a:pt x="6872" y="8678"/>
                    <a:pt x="6714" y="8742"/>
                    <a:pt x="6556" y="8742"/>
                  </a:cubicBezTo>
                  <a:cubicBezTo>
                    <a:pt x="6397" y="8742"/>
                    <a:pt x="6239" y="8647"/>
                    <a:pt x="6112" y="8552"/>
                  </a:cubicBezTo>
                  <a:cubicBezTo>
                    <a:pt x="6017" y="8425"/>
                    <a:pt x="5954" y="8267"/>
                    <a:pt x="5954" y="8108"/>
                  </a:cubicBezTo>
                  <a:lnTo>
                    <a:pt x="5954" y="6366"/>
                  </a:lnTo>
                  <a:cubicBezTo>
                    <a:pt x="6112" y="6493"/>
                    <a:pt x="6334" y="6556"/>
                    <a:pt x="6556" y="6556"/>
                  </a:cubicBezTo>
                  <a:cubicBezTo>
                    <a:pt x="6872" y="6556"/>
                    <a:pt x="7126" y="6430"/>
                    <a:pt x="7347" y="6240"/>
                  </a:cubicBezTo>
                  <a:cubicBezTo>
                    <a:pt x="7537" y="6018"/>
                    <a:pt x="7664" y="5765"/>
                    <a:pt x="7664" y="5448"/>
                  </a:cubicBezTo>
                  <a:cubicBezTo>
                    <a:pt x="7664" y="5321"/>
                    <a:pt x="7537" y="5195"/>
                    <a:pt x="7411" y="5195"/>
                  </a:cubicBezTo>
                  <a:cubicBezTo>
                    <a:pt x="7284" y="5195"/>
                    <a:pt x="7157" y="5321"/>
                    <a:pt x="7157" y="5448"/>
                  </a:cubicBezTo>
                  <a:cubicBezTo>
                    <a:pt x="7157" y="5606"/>
                    <a:pt x="7094" y="5765"/>
                    <a:pt x="6999" y="5891"/>
                  </a:cubicBezTo>
                  <a:cubicBezTo>
                    <a:pt x="6872" y="5986"/>
                    <a:pt x="6714" y="6081"/>
                    <a:pt x="6556" y="6081"/>
                  </a:cubicBezTo>
                  <a:cubicBezTo>
                    <a:pt x="6397" y="6081"/>
                    <a:pt x="6239" y="5986"/>
                    <a:pt x="6112" y="5891"/>
                  </a:cubicBezTo>
                  <a:cubicBezTo>
                    <a:pt x="6017" y="5765"/>
                    <a:pt x="5954" y="5606"/>
                    <a:pt x="5954" y="5448"/>
                  </a:cubicBezTo>
                  <a:lnTo>
                    <a:pt x="5954" y="2915"/>
                  </a:lnTo>
                  <a:cubicBezTo>
                    <a:pt x="5954" y="2756"/>
                    <a:pt x="6017" y="2598"/>
                    <a:pt x="6112" y="2471"/>
                  </a:cubicBezTo>
                  <a:cubicBezTo>
                    <a:pt x="6239" y="2376"/>
                    <a:pt x="6397" y="2313"/>
                    <a:pt x="6556" y="2313"/>
                  </a:cubicBezTo>
                  <a:close/>
                  <a:moveTo>
                    <a:pt x="5701" y="1"/>
                  </a:moveTo>
                  <a:cubicBezTo>
                    <a:pt x="4117" y="1"/>
                    <a:pt x="2692" y="634"/>
                    <a:pt x="1679" y="1648"/>
                  </a:cubicBezTo>
                  <a:cubicBezTo>
                    <a:pt x="633" y="2693"/>
                    <a:pt x="0" y="4118"/>
                    <a:pt x="0" y="5670"/>
                  </a:cubicBezTo>
                  <a:cubicBezTo>
                    <a:pt x="0" y="6303"/>
                    <a:pt x="127" y="6936"/>
                    <a:pt x="317" y="7507"/>
                  </a:cubicBezTo>
                  <a:cubicBezTo>
                    <a:pt x="538" y="8108"/>
                    <a:pt x="823" y="8678"/>
                    <a:pt x="1204" y="9153"/>
                  </a:cubicBezTo>
                  <a:cubicBezTo>
                    <a:pt x="1259" y="9227"/>
                    <a:pt x="1337" y="9258"/>
                    <a:pt x="1410" y="9258"/>
                  </a:cubicBezTo>
                  <a:cubicBezTo>
                    <a:pt x="1462" y="9258"/>
                    <a:pt x="1513" y="9243"/>
                    <a:pt x="1552" y="9217"/>
                  </a:cubicBezTo>
                  <a:cubicBezTo>
                    <a:pt x="1679" y="9122"/>
                    <a:pt x="1679" y="8963"/>
                    <a:pt x="1615" y="8868"/>
                  </a:cubicBezTo>
                  <a:cubicBezTo>
                    <a:pt x="1267" y="8425"/>
                    <a:pt x="982" y="7918"/>
                    <a:pt x="792" y="7348"/>
                  </a:cubicBezTo>
                  <a:cubicBezTo>
                    <a:pt x="602" y="6841"/>
                    <a:pt x="507" y="6271"/>
                    <a:pt x="507" y="5670"/>
                  </a:cubicBezTo>
                  <a:cubicBezTo>
                    <a:pt x="507" y="4245"/>
                    <a:pt x="1077" y="2946"/>
                    <a:pt x="2027" y="1996"/>
                  </a:cubicBezTo>
                  <a:cubicBezTo>
                    <a:pt x="2945" y="1078"/>
                    <a:pt x="4244" y="476"/>
                    <a:pt x="5669" y="476"/>
                  </a:cubicBezTo>
                  <a:cubicBezTo>
                    <a:pt x="6176" y="476"/>
                    <a:pt x="6682" y="571"/>
                    <a:pt x="7126" y="698"/>
                  </a:cubicBezTo>
                  <a:cubicBezTo>
                    <a:pt x="7601" y="824"/>
                    <a:pt x="8044" y="1046"/>
                    <a:pt x="8456" y="1299"/>
                  </a:cubicBezTo>
                  <a:cubicBezTo>
                    <a:pt x="8487" y="1321"/>
                    <a:pt x="8526" y="1331"/>
                    <a:pt x="8566" y="1331"/>
                  </a:cubicBezTo>
                  <a:cubicBezTo>
                    <a:pt x="8646" y="1331"/>
                    <a:pt x="8730" y="1289"/>
                    <a:pt x="8772" y="1204"/>
                  </a:cubicBezTo>
                  <a:cubicBezTo>
                    <a:pt x="8867" y="1109"/>
                    <a:pt x="8836" y="951"/>
                    <a:pt x="8709" y="888"/>
                  </a:cubicBezTo>
                  <a:cubicBezTo>
                    <a:pt x="8266" y="603"/>
                    <a:pt x="7791" y="381"/>
                    <a:pt x="7252" y="223"/>
                  </a:cubicBezTo>
                  <a:cubicBezTo>
                    <a:pt x="6746" y="64"/>
                    <a:pt x="6239" y="1"/>
                    <a:pt x="5701" y="1"/>
                  </a:cubicBezTo>
                  <a:close/>
                  <a:moveTo>
                    <a:pt x="5701" y="8805"/>
                  </a:moveTo>
                  <a:cubicBezTo>
                    <a:pt x="5903" y="9066"/>
                    <a:pt x="6186" y="9221"/>
                    <a:pt x="6500" y="9221"/>
                  </a:cubicBezTo>
                  <a:cubicBezTo>
                    <a:pt x="6529" y="9221"/>
                    <a:pt x="6558" y="9219"/>
                    <a:pt x="6587" y="9217"/>
                  </a:cubicBezTo>
                  <a:lnTo>
                    <a:pt x="6587" y="9217"/>
                  </a:lnTo>
                  <a:lnTo>
                    <a:pt x="6049" y="12130"/>
                  </a:lnTo>
                  <a:lnTo>
                    <a:pt x="5320" y="12130"/>
                  </a:lnTo>
                  <a:lnTo>
                    <a:pt x="4782" y="9217"/>
                  </a:lnTo>
                  <a:lnTo>
                    <a:pt x="4782" y="9217"/>
                  </a:lnTo>
                  <a:cubicBezTo>
                    <a:pt x="4812" y="9219"/>
                    <a:pt x="4841" y="9221"/>
                    <a:pt x="4870" y="9221"/>
                  </a:cubicBezTo>
                  <a:cubicBezTo>
                    <a:pt x="5188" y="9221"/>
                    <a:pt x="5498" y="9066"/>
                    <a:pt x="5701" y="8805"/>
                  </a:cubicBezTo>
                  <a:close/>
                  <a:moveTo>
                    <a:pt x="7696" y="12637"/>
                  </a:moveTo>
                  <a:lnTo>
                    <a:pt x="7696" y="13999"/>
                  </a:lnTo>
                  <a:lnTo>
                    <a:pt x="6239" y="13999"/>
                  </a:lnTo>
                  <a:cubicBezTo>
                    <a:pt x="6112" y="13999"/>
                    <a:pt x="5986" y="14125"/>
                    <a:pt x="5986" y="14252"/>
                  </a:cubicBezTo>
                  <a:cubicBezTo>
                    <a:pt x="5986" y="14379"/>
                    <a:pt x="6112" y="14505"/>
                    <a:pt x="6239" y="14505"/>
                  </a:cubicBezTo>
                  <a:lnTo>
                    <a:pt x="7696" y="14505"/>
                  </a:lnTo>
                  <a:cubicBezTo>
                    <a:pt x="7569" y="15519"/>
                    <a:pt x="6714" y="16279"/>
                    <a:pt x="5701" y="16279"/>
                  </a:cubicBezTo>
                  <a:cubicBezTo>
                    <a:pt x="5130" y="16279"/>
                    <a:pt x="4624" y="16057"/>
                    <a:pt x="4275" y="15677"/>
                  </a:cubicBezTo>
                  <a:cubicBezTo>
                    <a:pt x="3959" y="15392"/>
                    <a:pt x="3737" y="14980"/>
                    <a:pt x="3674" y="14505"/>
                  </a:cubicBezTo>
                  <a:lnTo>
                    <a:pt x="5130" y="14505"/>
                  </a:lnTo>
                  <a:cubicBezTo>
                    <a:pt x="5257" y="14505"/>
                    <a:pt x="5384" y="14410"/>
                    <a:pt x="5384" y="14252"/>
                  </a:cubicBezTo>
                  <a:cubicBezTo>
                    <a:pt x="5384" y="14125"/>
                    <a:pt x="5257" y="14030"/>
                    <a:pt x="5130" y="14030"/>
                  </a:cubicBezTo>
                  <a:lnTo>
                    <a:pt x="3674" y="14030"/>
                  </a:lnTo>
                  <a:lnTo>
                    <a:pt x="3674" y="12637"/>
                  </a:lnTo>
                  <a:close/>
                  <a:moveTo>
                    <a:pt x="9453" y="1513"/>
                  </a:moveTo>
                  <a:cubicBezTo>
                    <a:pt x="9390" y="1513"/>
                    <a:pt x="9327" y="1537"/>
                    <a:pt x="9279" y="1584"/>
                  </a:cubicBezTo>
                  <a:cubicBezTo>
                    <a:pt x="9184" y="1711"/>
                    <a:pt x="9184" y="1838"/>
                    <a:pt x="9279" y="1933"/>
                  </a:cubicBezTo>
                  <a:cubicBezTo>
                    <a:pt x="9786" y="2439"/>
                    <a:pt x="10198" y="3010"/>
                    <a:pt x="10483" y="3643"/>
                  </a:cubicBezTo>
                  <a:cubicBezTo>
                    <a:pt x="10736" y="4276"/>
                    <a:pt x="10863" y="4941"/>
                    <a:pt x="10863" y="5670"/>
                  </a:cubicBezTo>
                  <a:cubicBezTo>
                    <a:pt x="10863" y="6620"/>
                    <a:pt x="10609" y="7507"/>
                    <a:pt x="10166" y="8298"/>
                  </a:cubicBezTo>
                  <a:cubicBezTo>
                    <a:pt x="9691" y="9090"/>
                    <a:pt x="9057" y="9723"/>
                    <a:pt x="8234" y="10198"/>
                  </a:cubicBezTo>
                  <a:cubicBezTo>
                    <a:pt x="8076" y="10293"/>
                    <a:pt x="7949" y="10388"/>
                    <a:pt x="7854" y="10547"/>
                  </a:cubicBezTo>
                  <a:cubicBezTo>
                    <a:pt x="7759" y="10673"/>
                    <a:pt x="7696" y="10832"/>
                    <a:pt x="7696" y="11053"/>
                  </a:cubicBezTo>
                  <a:lnTo>
                    <a:pt x="7696" y="12130"/>
                  </a:lnTo>
                  <a:lnTo>
                    <a:pt x="6556" y="12130"/>
                  </a:lnTo>
                  <a:lnTo>
                    <a:pt x="7126" y="9058"/>
                  </a:lnTo>
                  <a:cubicBezTo>
                    <a:pt x="7189" y="9027"/>
                    <a:pt x="7252" y="8963"/>
                    <a:pt x="7316" y="8900"/>
                  </a:cubicBezTo>
                  <a:cubicBezTo>
                    <a:pt x="7474" y="8742"/>
                    <a:pt x="7569" y="8583"/>
                    <a:pt x="7632" y="8362"/>
                  </a:cubicBezTo>
                  <a:cubicBezTo>
                    <a:pt x="7791" y="8457"/>
                    <a:pt x="7981" y="8520"/>
                    <a:pt x="8202" y="8520"/>
                  </a:cubicBezTo>
                  <a:cubicBezTo>
                    <a:pt x="8519" y="8520"/>
                    <a:pt x="8836" y="8393"/>
                    <a:pt x="9057" y="8172"/>
                  </a:cubicBezTo>
                  <a:cubicBezTo>
                    <a:pt x="9247" y="7950"/>
                    <a:pt x="9406" y="7665"/>
                    <a:pt x="9406" y="7316"/>
                  </a:cubicBezTo>
                  <a:cubicBezTo>
                    <a:pt x="9406" y="7221"/>
                    <a:pt x="9374" y="7095"/>
                    <a:pt x="9342" y="7000"/>
                  </a:cubicBezTo>
                  <a:cubicBezTo>
                    <a:pt x="9596" y="6905"/>
                    <a:pt x="9817" y="6715"/>
                    <a:pt x="9976" y="6525"/>
                  </a:cubicBezTo>
                  <a:cubicBezTo>
                    <a:pt x="10198" y="6240"/>
                    <a:pt x="10324" y="5891"/>
                    <a:pt x="10324" y="5511"/>
                  </a:cubicBezTo>
                  <a:cubicBezTo>
                    <a:pt x="10324" y="5131"/>
                    <a:pt x="10198" y="4783"/>
                    <a:pt x="9976" y="4498"/>
                  </a:cubicBezTo>
                  <a:cubicBezTo>
                    <a:pt x="9817" y="4308"/>
                    <a:pt x="9596" y="4150"/>
                    <a:pt x="9342" y="4023"/>
                  </a:cubicBezTo>
                  <a:cubicBezTo>
                    <a:pt x="9374" y="3928"/>
                    <a:pt x="9406" y="3833"/>
                    <a:pt x="9406" y="3706"/>
                  </a:cubicBezTo>
                  <a:cubicBezTo>
                    <a:pt x="9406" y="3390"/>
                    <a:pt x="9279" y="3073"/>
                    <a:pt x="9057" y="2851"/>
                  </a:cubicBezTo>
                  <a:cubicBezTo>
                    <a:pt x="8836" y="2661"/>
                    <a:pt x="8519" y="2503"/>
                    <a:pt x="8202" y="2503"/>
                  </a:cubicBezTo>
                  <a:cubicBezTo>
                    <a:pt x="7981" y="2503"/>
                    <a:pt x="7791" y="2566"/>
                    <a:pt x="7632" y="2661"/>
                  </a:cubicBezTo>
                  <a:cubicBezTo>
                    <a:pt x="7569" y="2471"/>
                    <a:pt x="7474" y="2281"/>
                    <a:pt x="7316" y="2123"/>
                  </a:cubicBezTo>
                  <a:cubicBezTo>
                    <a:pt x="7126" y="1933"/>
                    <a:pt x="6841" y="1806"/>
                    <a:pt x="6556" y="1806"/>
                  </a:cubicBezTo>
                  <a:cubicBezTo>
                    <a:pt x="6207" y="1806"/>
                    <a:pt x="5891" y="1964"/>
                    <a:pt x="5701" y="2218"/>
                  </a:cubicBezTo>
                  <a:cubicBezTo>
                    <a:pt x="5479" y="1964"/>
                    <a:pt x="5162" y="1806"/>
                    <a:pt x="4845" y="1806"/>
                  </a:cubicBezTo>
                  <a:cubicBezTo>
                    <a:pt x="4529" y="1806"/>
                    <a:pt x="4244" y="1933"/>
                    <a:pt x="4054" y="2123"/>
                  </a:cubicBezTo>
                  <a:cubicBezTo>
                    <a:pt x="3895" y="2281"/>
                    <a:pt x="3800" y="2439"/>
                    <a:pt x="3769" y="2661"/>
                  </a:cubicBezTo>
                  <a:cubicBezTo>
                    <a:pt x="3579" y="2566"/>
                    <a:pt x="3389" y="2503"/>
                    <a:pt x="3167" y="2503"/>
                  </a:cubicBezTo>
                  <a:cubicBezTo>
                    <a:pt x="2850" y="2503"/>
                    <a:pt x="2565" y="2629"/>
                    <a:pt x="2344" y="2851"/>
                  </a:cubicBezTo>
                  <a:cubicBezTo>
                    <a:pt x="2122" y="3073"/>
                    <a:pt x="1995" y="3358"/>
                    <a:pt x="1995" y="3706"/>
                  </a:cubicBezTo>
                  <a:cubicBezTo>
                    <a:pt x="1995" y="3801"/>
                    <a:pt x="1995" y="3928"/>
                    <a:pt x="2027" y="4023"/>
                  </a:cubicBezTo>
                  <a:cubicBezTo>
                    <a:pt x="1774" y="4118"/>
                    <a:pt x="1552" y="4308"/>
                    <a:pt x="1394" y="4498"/>
                  </a:cubicBezTo>
                  <a:cubicBezTo>
                    <a:pt x="1172" y="4783"/>
                    <a:pt x="1045" y="5131"/>
                    <a:pt x="1045" y="5511"/>
                  </a:cubicBezTo>
                  <a:cubicBezTo>
                    <a:pt x="1045" y="5891"/>
                    <a:pt x="1172" y="6240"/>
                    <a:pt x="1394" y="6525"/>
                  </a:cubicBezTo>
                  <a:cubicBezTo>
                    <a:pt x="1552" y="6715"/>
                    <a:pt x="1774" y="6873"/>
                    <a:pt x="2027" y="7000"/>
                  </a:cubicBezTo>
                  <a:cubicBezTo>
                    <a:pt x="1995" y="7095"/>
                    <a:pt x="1995" y="7190"/>
                    <a:pt x="1995" y="7316"/>
                  </a:cubicBezTo>
                  <a:cubicBezTo>
                    <a:pt x="1995" y="7633"/>
                    <a:pt x="2122" y="7950"/>
                    <a:pt x="2344" y="8172"/>
                  </a:cubicBezTo>
                  <a:cubicBezTo>
                    <a:pt x="2565" y="8393"/>
                    <a:pt x="2850" y="8520"/>
                    <a:pt x="3167" y="8520"/>
                  </a:cubicBezTo>
                  <a:cubicBezTo>
                    <a:pt x="3389" y="8520"/>
                    <a:pt x="3579" y="8457"/>
                    <a:pt x="3737" y="8362"/>
                  </a:cubicBezTo>
                  <a:lnTo>
                    <a:pt x="3769" y="8362"/>
                  </a:lnTo>
                  <a:cubicBezTo>
                    <a:pt x="3800" y="8552"/>
                    <a:pt x="3895" y="8742"/>
                    <a:pt x="4054" y="8900"/>
                  </a:cubicBezTo>
                  <a:cubicBezTo>
                    <a:pt x="4117" y="8963"/>
                    <a:pt x="4180" y="8995"/>
                    <a:pt x="4275" y="9058"/>
                  </a:cubicBezTo>
                  <a:lnTo>
                    <a:pt x="4845" y="12130"/>
                  </a:lnTo>
                  <a:lnTo>
                    <a:pt x="3674" y="12130"/>
                  </a:lnTo>
                  <a:lnTo>
                    <a:pt x="3674" y="11053"/>
                  </a:lnTo>
                  <a:cubicBezTo>
                    <a:pt x="3674" y="10863"/>
                    <a:pt x="3610" y="10673"/>
                    <a:pt x="3515" y="10547"/>
                  </a:cubicBezTo>
                  <a:cubicBezTo>
                    <a:pt x="3452" y="10388"/>
                    <a:pt x="3294" y="10262"/>
                    <a:pt x="3135" y="10167"/>
                  </a:cubicBezTo>
                  <a:cubicBezTo>
                    <a:pt x="3009" y="10103"/>
                    <a:pt x="2850" y="10008"/>
                    <a:pt x="2724" y="9913"/>
                  </a:cubicBezTo>
                  <a:cubicBezTo>
                    <a:pt x="2597" y="9818"/>
                    <a:pt x="2470" y="9723"/>
                    <a:pt x="2344" y="9628"/>
                  </a:cubicBezTo>
                  <a:cubicBezTo>
                    <a:pt x="2285" y="9584"/>
                    <a:pt x="2226" y="9561"/>
                    <a:pt x="2170" y="9561"/>
                  </a:cubicBezTo>
                  <a:cubicBezTo>
                    <a:pt x="2106" y="9561"/>
                    <a:pt x="2046" y="9592"/>
                    <a:pt x="1995" y="9660"/>
                  </a:cubicBezTo>
                  <a:cubicBezTo>
                    <a:pt x="1900" y="9755"/>
                    <a:pt x="1900" y="9913"/>
                    <a:pt x="2027" y="9977"/>
                  </a:cubicBezTo>
                  <a:cubicBezTo>
                    <a:pt x="2154" y="10103"/>
                    <a:pt x="2312" y="10230"/>
                    <a:pt x="2439" y="10325"/>
                  </a:cubicBezTo>
                  <a:cubicBezTo>
                    <a:pt x="2597" y="10420"/>
                    <a:pt x="2755" y="10515"/>
                    <a:pt x="2882" y="10610"/>
                  </a:cubicBezTo>
                  <a:cubicBezTo>
                    <a:pt x="2977" y="10673"/>
                    <a:pt x="3072" y="10705"/>
                    <a:pt x="3104" y="10800"/>
                  </a:cubicBezTo>
                  <a:cubicBezTo>
                    <a:pt x="3167" y="10863"/>
                    <a:pt x="3167" y="10958"/>
                    <a:pt x="3167" y="11053"/>
                  </a:cubicBezTo>
                  <a:lnTo>
                    <a:pt x="3167" y="14252"/>
                  </a:lnTo>
                  <a:cubicBezTo>
                    <a:pt x="3167" y="14949"/>
                    <a:pt x="3452" y="15582"/>
                    <a:pt x="3927" y="16025"/>
                  </a:cubicBezTo>
                  <a:cubicBezTo>
                    <a:pt x="4370" y="16500"/>
                    <a:pt x="5004" y="16785"/>
                    <a:pt x="5701" y="16785"/>
                  </a:cubicBezTo>
                  <a:cubicBezTo>
                    <a:pt x="7062" y="16785"/>
                    <a:pt x="8202" y="15645"/>
                    <a:pt x="8202" y="14252"/>
                  </a:cubicBezTo>
                  <a:lnTo>
                    <a:pt x="8202" y="11053"/>
                  </a:lnTo>
                  <a:cubicBezTo>
                    <a:pt x="8202" y="10927"/>
                    <a:pt x="8234" y="10863"/>
                    <a:pt x="8266" y="10800"/>
                  </a:cubicBezTo>
                  <a:cubicBezTo>
                    <a:pt x="8329" y="10705"/>
                    <a:pt x="8392" y="10642"/>
                    <a:pt x="8487" y="10610"/>
                  </a:cubicBezTo>
                  <a:cubicBezTo>
                    <a:pt x="9374" y="10103"/>
                    <a:pt x="10103" y="9407"/>
                    <a:pt x="10609" y="8520"/>
                  </a:cubicBezTo>
                  <a:cubicBezTo>
                    <a:pt x="11084" y="7697"/>
                    <a:pt x="11369" y="6715"/>
                    <a:pt x="11369" y="5670"/>
                  </a:cubicBezTo>
                  <a:cubicBezTo>
                    <a:pt x="11369" y="4878"/>
                    <a:pt x="11211" y="4150"/>
                    <a:pt x="10926" y="3453"/>
                  </a:cubicBezTo>
                  <a:cubicBezTo>
                    <a:pt x="10609" y="2756"/>
                    <a:pt x="10166" y="2123"/>
                    <a:pt x="9627" y="1584"/>
                  </a:cubicBezTo>
                  <a:cubicBezTo>
                    <a:pt x="9580" y="1537"/>
                    <a:pt x="9517" y="1513"/>
                    <a:pt x="9453" y="1513"/>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71;p24">
              <a:extLst>
                <a:ext uri="{FF2B5EF4-FFF2-40B4-BE49-F238E27FC236}">
                  <a16:creationId xmlns:a16="http://schemas.microsoft.com/office/drawing/2014/main" id="{F381C9A0-8469-3F24-CABA-D3E6C8117C05}"/>
                </a:ext>
              </a:extLst>
            </p:cNvPr>
            <p:cNvSpPr/>
            <p:nvPr/>
          </p:nvSpPr>
          <p:spPr>
            <a:xfrm>
              <a:off x="3334758" y="3832600"/>
              <a:ext cx="477824" cy="477824"/>
            </a:xfrm>
            <a:custGeom>
              <a:avLst/>
              <a:gdLst/>
              <a:ahLst/>
              <a:cxnLst/>
              <a:rect l="l" t="t" r="r" b="b"/>
              <a:pathLst>
                <a:path w="16754" h="16754" extrusionOk="0">
                  <a:moveTo>
                    <a:pt x="10895" y="5891"/>
                  </a:moveTo>
                  <a:cubicBezTo>
                    <a:pt x="11022" y="5891"/>
                    <a:pt x="11117" y="5954"/>
                    <a:pt x="11180" y="6017"/>
                  </a:cubicBezTo>
                  <a:cubicBezTo>
                    <a:pt x="11275" y="6081"/>
                    <a:pt x="11307" y="6207"/>
                    <a:pt x="11307" y="6302"/>
                  </a:cubicBezTo>
                  <a:cubicBezTo>
                    <a:pt x="11307" y="6429"/>
                    <a:pt x="11275" y="6524"/>
                    <a:pt x="11180" y="6619"/>
                  </a:cubicBezTo>
                  <a:cubicBezTo>
                    <a:pt x="11117" y="6682"/>
                    <a:pt x="11022" y="6714"/>
                    <a:pt x="10895" y="6714"/>
                  </a:cubicBezTo>
                  <a:cubicBezTo>
                    <a:pt x="10800" y="6714"/>
                    <a:pt x="10673" y="6682"/>
                    <a:pt x="10610" y="6619"/>
                  </a:cubicBezTo>
                  <a:cubicBezTo>
                    <a:pt x="10547" y="6524"/>
                    <a:pt x="10483" y="6429"/>
                    <a:pt x="10483" y="6302"/>
                  </a:cubicBezTo>
                  <a:cubicBezTo>
                    <a:pt x="10483" y="6207"/>
                    <a:pt x="10547" y="6081"/>
                    <a:pt x="10610" y="6017"/>
                  </a:cubicBezTo>
                  <a:cubicBezTo>
                    <a:pt x="10673" y="5954"/>
                    <a:pt x="10800" y="5891"/>
                    <a:pt x="10895" y="5891"/>
                  </a:cubicBezTo>
                  <a:close/>
                  <a:moveTo>
                    <a:pt x="10895" y="5416"/>
                  </a:moveTo>
                  <a:cubicBezTo>
                    <a:pt x="10642" y="5416"/>
                    <a:pt x="10420" y="5511"/>
                    <a:pt x="10262" y="5669"/>
                  </a:cubicBezTo>
                  <a:cubicBezTo>
                    <a:pt x="10103" y="5827"/>
                    <a:pt x="10008" y="6049"/>
                    <a:pt x="10008" y="6302"/>
                  </a:cubicBezTo>
                  <a:cubicBezTo>
                    <a:pt x="10008" y="6556"/>
                    <a:pt x="10103" y="6777"/>
                    <a:pt x="10262" y="6967"/>
                  </a:cubicBezTo>
                  <a:cubicBezTo>
                    <a:pt x="10420" y="7126"/>
                    <a:pt x="10642" y="7221"/>
                    <a:pt x="10895" y="7221"/>
                  </a:cubicBezTo>
                  <a:cubicBezTo>
                    <a:pt x="11148" y="7221"/>
                    <a:pt x="11370" y="7126"/>
                    <a:pt x="11528" y="6967"/>
                  </a:cubicBezTo>
                  <a:cubicBezTo>
                    <a:pt x="11718" y="6777"/>
                    <a:pt x="11813" y="6556"/>
                    <a:pt x="11813" y="6302"/>
                  </a:cubicBezTo>
                  <a:cubicBezTo>
                    <a:pt x="11813" y="6049"/>
                    <a:pt x="11718" y="5827"/>
                    <a:pt x="11528" y="5669"/>
                  </a:cubicBezTo>
                  <a:cubicBezTo>
                    <a:pt x="11370" y="5511"/>
                    <a:pt x="11148" y="5416"/>
                    <a:pt x="10895" y="5416"/>
                  </a:cubicBezTo>
                  <a:close/>
                  <a:moveTo>
                    <a:pt x="10895" y="4307"/>
                  </a:moveTo>
                  <a:cubicBezTo>
                    <a:pt x="10452" y="4307"/>
                    <a:pt x="10040" y="4434"/>
                    <a:pt x="9723" y="4687"/>
                  </a:cubicBezTo>
                  <a:cubicBezTo>
                    <a:pt x="9375" y="4941"/>
                    <a:pt x="9122" y="5289"/>
                    <a:pt x="8995" y="5701"/>
                  </a:cubicBezTo>
                  <a:cubicBezTo>
                    <a:pt x="8963" y="5827"/>
                    <a:pt x="9027" y="5954"/>
                    <a:pt x="9153" y="5986"/>
                  </a:cubicBezTo>
                  <a:cubicBezTo>
                    <a:pt x="9186" y="6002"/>
                    <a:pt x="9219" y="6010"/>
                    <a:pt x="9250" y="6010"/>
                  </a:cubicBezTo>
                  <a:cubicBezTo>
                    <a:pt x="9341" y="6010"/>
                    <a:pt x="9423" y="5945"/>
                    <a:pt x="9470" y="5827"/>
                  </a:cubicBezTo>
                  <a:cubicBezTo>
                    <a:pt x="9565" y="5542"/>
                    <a:pt x="9755" y="5257"/>
                    <a:pt x="10008" y="5099"/>
                  </a:cubicBezTo>
                  <a:cubicBezTo>
                    <a:pt x="10262" y="4909"/>
                    <a:pt x="10578" y="4814"/>
                    <a:pt x="10895" y="4814"/>
                  </a:cubicBezTo>
                  <a:cubicBezTo>
                    <a:pt x="11307" y="4814"/>
                    <a:pt x="11687" y="4972"/>
                    <a:pt x="11972" y="5257"/>
                  </a:cubicBezTo>
                  <a:cubicBezTo>
                    <a:pt x="12257" y="5511"/>
                    <a:pt x="12415" y="5891"/>
                    <a:pt x="12415" y="6334"/>
                  </a:cubicBezTo>
                  <a:cubicBezTo>
                    <a:pt x="12415" y="6746"/>
                    <a:pt x="12257" y="7126"/>
                    <a:pt x="11972" y="7411"/>
                  </a:cubicBezTo>
                  <a:cubicBezTo>
                    <a:pt x="11687" y="7664"/>
                    <a:pt x="11307" y="7854"/>
                    <a:pt x="10895" y="7854"/>
                  </a:cubicBezTo>
                  <a:cubicBezTo>
                    <a:pt x="10578" y="7854"/>
                    <a:pt x="10262" y="7727"/>
                    <a:pt x="10008" y="7537"/>
                  </a:cubicBezTo>
                  <a:cubicBezTo>
                    <a:pt x="9755" y="7347"/>
                    <a:pt x="9565" y="7094"/>
                    <a:pt x="9470" y="6777"/>
                  </a:cubicBezTo>
                  <a:cubicBezTo>
                    <a:pt x="9417" y="6672"/>
                    <a:pt x="9322" y="6611"/>
                    <a:pt x="9218" y="6611"/>
                  </a:cubicBezTo>
                  <a:cubicBezTo>
                    <a:pt x="9197" y="6611"/>
                    <a:pt x="9175" y="6614"/>
                    <a:pt x="9153" y="6619"/>
                  </a:cubicBezTo>
                  <a:cubicBezTo>
                    <a:pt x="9027" y="6682"/>
                    <a:pt x="8932" y="6809"/>
                    <a:pt x="8995" y="6936"/>
                  </a:cubicBezTo>
                  <a:cubicBezTo>
                    <a:pt x="9122" y="7347"/>
                    <a:pt x="9375" y="7696"/>
                    <a:pt x="9723" y="7949"/>
                  </a:cubicBezTo>
                  <a:cubicBezTo>
                    <a:pt x="10040" y="8171"/>
                    <a:pt x="10452" y="8329"/>
                    <a:pt x="10895" y="8329"/>
                  </a:cubicBezTo>
                  <a:cubicBezTo>
                    <a:pt x="11465" y="8329"/>
                    <a:pt x="11972" y="8108"/>
                    <a:pt x="12320" y="7727"/>
                  </a:cubicBezTo>
                  <a:cubicBezTo>
                    <a:pt x="12700" y="7379"/>
                    <a:pt x="12922" y="6872"/>
                    <a:pt x="12922" y="6302"/>
                  </a:cubicBezTo>
                  <a:cubicBezTo>
                    <a:pt x="12922" y="5764"/>
                    <a:pt x="12700" y="5257"/>
                    <a:pt x="12320" y="4909"/>
                  </a:cubicBezTo>
                  <a:cubicBezTo>
                    <a:pt x="11972" y="4529"/>
                    <a:pt x="11465" y="4307"/>
                    <a:pt x="10895" y="4307"/>
                  </a:cubicBezTo>
                  <a:close/>
                  <a:moveTo>
                    <a:pt x="10895" y="3769"/>
                  </a:moveTo>
                  <a:cubicBezTo>
                    <a:pt x="11845" y="3769"/>
                    <a:pt x="12732" y="4054"/>
                    <a:pt x="13429" y="4529"/>
                  </a:cubicBezTo>
                  <a:cubicBezTo>
                    <a:pt x="14094" y="4972"/>
                    <a:pt x="14569" y="5606"/>
                    <a:pt x="14759" y="6302"/>
                  </a:cubicBezTo>
                  <a:cubicBezTo>
                    <a:pt x="14569" y="7031"/>
                    <a:pt x="14094" y="7664"/>
                    <a:pt x="13429" y="8108"/>
                  </a:cubicBezTo>
                  <a:cubicBezTo>
                    <a:pt x="12732" y="8583"/>
                    <a:pt x="11845" y="8836"/>
                    <a:pt x="10895" y="8836"/>
                  </a:cubicBezTo>
                  <a:cubicBezTo>
                    <a:pt x="9945" y="8836"/>
                    <a:pt x="9058" y="8583"/>
                    <a:pt x="8393" y="8108"/>
                  </a:cubicBezTo>
                  <a:cubicBezTo>
                    <a:pt x="7728" y="7664"/>
                    <a:pt x="7253" y="7031"/>
                    <a:pt x="7063" y="6302"/>
                  </a:cubicBezTo>
                  <a:cubicBezTo>
                    <a:pt x="7253" y="5606"/>
                    <a:pt x="7728" y="4972"/>
                    <a:pt x="8393" y="4529"/>
                  </a:cubicBezTo>
                  <a:cubicBezTo>
                    <a:pt x="9058" y="4054"/>
                    <a:pt x="9945" y="3769"/>
                    <a:pt x="10895" y="3769"/>
                  </a:cubicBezTo>
                  <a:close/>
                  <a:moveTo>
                    <a:pt x="10103" y="2407"/>
                  </a:moveTo>
                  <a:cubicBezTo>
                    <a:pt x="9945" y="2439"/>
                    <a:pt x="9850" y="2565"/>
                    <a:pt x="9882" y="2692"/>
                  </a:cubicBezTo>
                  <a:lnTo>
                    <a:pt x="9977" y="3389"/>
                  </a:lnTo>
                  <a:cubicBezTo>
                    <a:pt x="9692" y="3421"/>
                    <a:pt x="9407" y="3484"/>
                    <a:pt x="9153" y="3579"/>
                  </a:cubicBezTo>
                  <a:lnTo>
                    <a:pt x="8932" y="2945"/>
                  </a:lnTo>
                  <a:cubicBezTo>
                    <a:pt x="8908" y="2853"/>
                    <a:pt x="8817" y="2794"/>
                    <a:pt x="8720" y="2794"/>
                  </a:cubicBezTo>
                  <a:cubicBezTo>
                    <a:pt x="8685" y="2794"/>
                    <a:pt x="8649" y="2802"/>
                    <a:pt x="8615" y="2819"/>
                  </a:cubicBezTo>
                  <a:cubicBezTo>
                    <a:pt x="8488" y="2850"/>
                    <a:pt x="8425" y="3009"/>
                    <a:pt x="8457" y="3135"/>
                  </a:cubicBezTo>
                  <a:lnTo>
                    <a:pt x="8710" y="3769"/>
                  </a:lnTo>
                  <a:cubicBezTo>
                    <a:pt x="8488" y="3864"/>
                    <a:pt x="8298" y="3991"/>
                    <a:pt x="8108" y="4117"/>
                  </a:cubicBezTo>
                  <a:cubicBezTo>
                    <a:pt x="8076" y="4149"/>
                    <a:pt x="8045" y="4181"/>
                    <a:pt x="7981" y="4212"/>
                  </a:cubicBezTo>
                  <a:lnTo>
                    <a:pt x="7633" y="3642"/>
                  </a:lnTo>
                  <a:cubicBezTo>
                    <a:pt x="7595" y="3565"/>
                    <a:pt x="7522" y="3524"/>
                    <a:pt x="7442" y="3524"/>
                  </a:cubicBezTo>
                  <a:cubicBezTo>
                    <a:pt x="7390" y="3524"/>
                    <a:pt x="7335" y="3541"/>
                    <a:pt x="7285" y="3579"/>
                  </a:cubicBezTo>
                  <a:cubicBezTo>
                    <a:pt x="7190" y="3642"/>
                    <a:pt x="7158" y="3801"/>
                    <a:pt x="7221" y="3927"/>
                  </a:cubicBezTo>
                  <a:lnTo>
                    <a:pt x="7633" y="4529"/>
                  </a:lnTo>
                  <a:cubicBezTo>
                    <a:pt x="7411" y="4687"/>
                    <a:pt x="7253" y="4877"/>
                    <a:pt x="7095" y="5099"/>
                  </a:cubicBezTo>
                  <a:lnTo>
                    <a:pt x="6620" y="4624"/>
                  </a:lnTo>
                  <a:cubicBezTo>
                    <a:pt x="6577" y="4595"/>
                    <a:pt x="6522" y="4580"/>
                    <a:pt x="6465" y="4580"/>
                  </a:cubicBezTo>
                  <a:cubicBezTo>
                    <a:pt x="6395" y="4580"/>
                    <a:pt x="6324" y="4603"/>
                    <a:pt x="6271" y="4656"/>
                  </a:cubicBezTo>
                  <a:cubicBezTo>
                    <a:pt x="6208" y="4751"/>
                    <a:pt x="6208" y="4909"/>
                    <a:pt x="6303" y="5004"/>
                  </a:cubicBezTo>
                  <a:lnTo>
                    <a:pt x="6841" y="5511"/>
                  </a:lnTo>
                  <a:cubicBezTo>
                    <a:pt x="6715" y="5764"/>
                    <a:pt x="6620" y="6017"/>
                    <a:pt x="6556" y="6271"/>
                  </a:cubicBezTo>
                  <a:cubicBezTo>
                    <a:pt x="6556" y="6302"/>
                    <a:pt x="6556" y="6334"/>
                    <a:pt x="6556" y="6397"/>
                  </a:cubicBezTo>
                  <a:cubicBezTo>
                    <a:pt x="6778" y="7252"/>
                    <a:pt x="7348" y="7981"/>
                    <a:pt x="8108" y="8519"/>
                  </a:cubicBezTo>
                  <a:cubicBezTo>
                    <a:pt x="8868" y="9026"/>
                    <a:pt x="9850" y="9343"/>
                    <a:pt x="10895" y="9343"/>
                  </a:cubicBezTo>
                  <a:cubicBezTo>
                    <a:pt x="11972" y="9343"/>
                    <a:pt x="12922" y="9026"/>
                    <a:pt x="13682" y="8519"/>
                  </a:cubicBezTo>
                  <a:cubicBezTo>
                    <a:pt x="14474" y="8012"/>
                    <a:pt x="15044" y="7252"/>
                    <a:pt x="15234" y="6397"/>
                  </a:cubicBezTo>
                  <a:cubicBezTo>
                    <a:pt x="15265" y="6366"/>
                    <a:pt x="15265" y="6302"/>
                    <a:pt x="15234" y="6271"/>
                  </a:cubicBezTo>
                  <a:cubicBezTo>
                    <a:pt x="15170" y="6017"/>
                    <a:pt x="15075" y="5764"/>
                    <a:pt x="14949" y="5511"/>
                  </a:cubicBezTo>
                  <a:lnTo>
                    <a:pt x="15519" y="5004"/>
                  </a:lnTo>
                  <a:cubicBezTo>
                    <a:pt x="15614" y="4909"/>
                    <a:pt x="15614" y="4751"/>
                    <a:pt x="15519" y="4656"/>
                  </a:cubicBezTo>
                  <a:cubicBezTo>
                    <a:pt x="15464" y="4600"/>
                    <a:pt x="15387" y="4567"/>
                    <a:pt x="15314" y="4567"/>
                  </a:cubicBezTo>
                  <a:cubicBezTo>
                    <a:pt x="15261" y="4567"/>
                    <a:pt x="15210" y="4584"/>
                    <a:pt x="15170" y="4624"/>
                  </a:cubicBezTo>
                  <a:lnTo>
                    <a:pt x="14695" y="5099"/>
                  </a:lnTo>
                  <a:cubicBezTo>
                    <a:pt x="14537" y="4877"/>
                    <a:pt x="14379" y="4687"/>
                    <a:pt x="14189" y="4529"/>
                  </a:cubicBezTo>
                  <a:lnTo>
                    <a:pt x="14569" y="3927"/>
                  </a:lnTo>
                  <a:cubicBezTo>
                    <a:pt x="14664" y="3801"/>
                    <a:pt x="14632" y="3642"/>
                    <a:pt x="14505" y="3579"/>
                  </a:cubicBezTo>
                  <a:cubicBezTo>
                    <a:pt x="14455" y="3541"/>
                    <a:pt x="14405" y="3524"/>
                    <a:pt x="14357" y="3524"/>
                  </a:cubicBezTo>
                  <a:cubicBezTo>
                    <a:pt x="14284" y="3524"/>
                    <a:pt x="14214" y="3565"/>
                    <a:pt x="14157" y="3642"/>
                  </a:cubicBezTo>
                  <a:lnTo>
                    <a:pt x="13809" y="4212"/>
                  </a:lnTo>
                  <a:cubicBezTo>
                    <a:pt x="13777" y="4181"/>
                    <a:pt x="13714" y="4149"/>
                    <a:pt x="13682" y="4117"/>
                  </a:cubicBezTo>
                  <a:cubicBezTo>
                    <a:pt x="13492" y="3991"/>
                    <a:pt x="13302" y="3864"/>
                    <a:pt x="13080" y="3769"/>
                  </a:cubicBezTo>
                  <a:lnTo>
                    <a:pt x="13334" y="3135"/>
                  </a:lnTo>
                  <a:cubicBezTo>
                    <a:pt x="13365" y="3009"/>
                    <a:pt x="13302" y="2850"/>
                    <a:pt x="13175" y="2819"/>
                  </a:cubicBezTo>
                  <a:cubicBezTo>
                    <a:pt x="13141" y="2802"/>
                    <a:pt x="13107" y="2794"/>
                    <a:pt x="13075" y="2794"/>
                  </a:cubicBezTo>
                  <a:cubicBezTo>
                    <a:pt x="12985" y="2794"/>
                    <a:pt x="12905" y="2853"/>
                    <a:pt x="12859" y="2945"/>
                  </a:cubicBezTo>
                  <a:lnTo>
                    <a:pt x="12637" y="3579"/>
                  </a:lnTo>
                  <a:cubicBezTo>
                    <a:pt x="12383" y="3516"/>
                    <a:pt x="12098" y="3421"/>
                    <a:pt x="11845" y="3389"/>
                  </a:cubicBezTo>
                  <a:lnTo>
                    <a:pt x="11908" y="2692"/>
                  </a:lnTo>
                  <a:cubicBezTo>
                    <a:pt x="11940" y="2565"/>
                    <a:pt x="11845" y="2439"/>
                    <a:pt x="11718" y="2407"/>
                  </a:cubicBezTo>
                  <a:cubicBezTo>
                    <a:pt x="11560" y="2407"/>
                    <a:pt x="11433" y="2502"/>
                    <a:pt x="11433" y="2629"/>
                  </a:cubicBezTo>
                  <a:lnTo>
                    <a:pt x="11338" y="3325"/>
                  </a:lnTo>
                  <a:cubicBezTo>
                    <a:pt x="11212" y="3294"/>
                    <a:pt x="11053" y="3294"/>
                    <a:pt x="10895" y="3294"/>
                  </a:cubicBezTo>
                  <a:cubicBezTo>
                    <a:pt x="10737" y="3294"/>
                    <a:pt x="10610" y="3294"/>
                    <a:pt x="10452" y="3325"/>
                  </a:cubicBezTo>
                  <a:lnTo>
                    <a:pt x="10357" y="2629"/>
                  </a:lnTo>
                  <a:cubicBezTo>
                    <a:pt x="10357" y="2502"/>
                    <a:pt x="10230" y="2407"/>
                    <a:pt x="10103" y="2407"/>
                  </a:cubicBezTo>
                  <a:close/>
                  <a:moveTo>
                    <a:pt x="6430" y="9723"/>
                  </a:moveTo>
                  <a:lnTo>
                    <a:pt x="6746" y="10039"/>
                  </a:lnTo>
                  <a:lnTo>
                    <a:pt x="7063" y="10356"/>
                  </a:lnTo>
                  <a:lnTo>
                    <a:pt x="5670" y="11749"/>
                  </a:lnTo>
                  <a:lnTo>
                    <a:pt x="5036" y="11116"/>
                  </a:lnTo>
                  <a:lnTo>
                    <a:pt x="6430" y="9723"/>
                  </a:lnTo>
                  <a:close/>
                  <a:moveTo>
                    <a:pt x="4276" y="11179"/>
                  </a:moveTo>
                  <a:cubicBezTo>
                    <a:pt x="4371" y="11179"/>
                    <a:pt x="4435" y="11211"/>
                    <a:pt x="4498" y="11274"/>
                  </a:cubicBezTo>
                  <a:lnTo>
                    <a:pt x="5480" y="12256"/>
                  </a:lnTo>
                  <a:cubicBezTo>
                    <a:pt x="5543" y="12319"/>
                    <a:pt x="5575" y="12414"/>
                    <a:pt x="5575" y="12509"/>
                  </a:cubicBezTo>
                  <a:cubicBezTo>
                    <a:pt x="5575" y="12573"/>
                    <a:pt x="5543" y="12668"/>
                    <a:pt x="5480" y="12731"/>
                  </a:cubicBezTo>
                  <a:lnTo>
                    <a:pt x="4625" y="13586"/>
                  </a:lnTo>
                  <a:lnTo>
                    <a:pt x="3199" y="12129"/>
                  </a:lnTo>
                  <a:lnTo>
                    <a:pt x="4023" y="11274"/>
                  </a:lnTo>
                  <a:cubicBezTo>
                    <a:pt x="4086" y="11211"/>
                    <a:pt x="4181" y="11179"/>
                    <a:pt x="4276" y="11179"/>
                  </a:cubicBezTo>
                  <a:close/>
                  <a:moveTo>
                    <a:pt x="2851" y="12478"/>
                  </a:moveTo>
                  <a:lnTo>
                    <a:pt x="4276" y="13935"/>
                  </a:lnTo>
                  <a:lnTo>
                    <a:pt x="3231" y="14980"/>
                  </a:lnTo>
                  <a:lnTo>
                    <a:pt x="1806" y="13523"/>
                  </a:lnTo>
                  <a:lnTo>
                    <a:pt x="2851" y="12478"/>
                  </a:lnTo>
                  <a:close/>
                  <a:moveTo>
                    <a:pt x="1426" y="13871"/>
                  </a:moveTo>
                  <a:lnTo>
                    <a:pt x="2883" y="15328"/>
                  </a:lnTo>
                  <a:lnTo>
                    <a:pt x="2059" y="16183"/>
                  </a:lnTo>
                  <a:cubicBezTo>
                    <a:pt x="1996" y="16246"/>
                    <a:pt x="1901" y="16278"/>
                    <a:pt x="1806" y="16278"/>
                  </a:cubicBezTo>
                  <a:cubicBezTo>
                    <a:pt x="1711" y="16278"/>
                    <a:pt x="1648" y="16246"/>
                    <a:pt x="1584" y="16183"/>
                  </a:cubicBezTo>
                  <a:lnTo>
                    <a:pt x="603" y="15201"/>
                  </a:lnTo>
                  <a:cubicBezTo>
                    <a:pt x="539" y="15138"/>
                    <a:pt x="508" y="15043"/>
                    <a:pt x="508" y="14980"/>
                  </a:cubicBezTo>
                  <a:cubicBezTo>
                    <a:pt x="508" y="14885"/>
                    <a:pt x="539" y="14790"/>
                    <a:pt x="603" y="14726"/>
                  </a:cubicBezTo>
                  <a:lnTo>
                    <a:pt x="1426" y="13871"/>
                  </a:lnTo>
                  <a:close/>
                  <a:moveTo>
                    <a:pt x="10895" y="0"/>
                  </a:moveTo>
                  <a:cubicBezTo>
                    <a:pt x="9407" y="0"/>
                    <a:pt x="7886" y="570"/>
                    <a:pt x="6746" y="1710"/>
                  </a:cubicBezTo>
                  <a:cubicBezTo>
                    <a:pt x="5606" y="2850"/>
                    <a:pt x="5036" y="4371"/>
                    <a:pt x="5036" y="5859"/>
                  </a:cubicBezTo>
                  <a:cubicBezTo>
                    <a:pt x="5036" y="7094"/>
                    <a:pt x="5385" y="8298"/>
                    <a:pt x="6145" y="9311"/>
                  </a:cubicBezTo>
                  <a:lnTo>
                    <a:pt x="4656" y="10799"/>
                  </a:lnTo>
                  <a:cubicBezTo>
                    <a:pt x="4530" y="10736"/>
                    <a:pt x="4403" y="10704"/>
                    <a:pt x="4276" y="10704"/>
                  </a:cubicBezTo>
                  <a:cubicBezTo>
                    <a:pt x="4055" y="10704"/>
                    <a:pt x="3833" y="10768"/>
                    <a:pt x="3674" y="10926"/>
                  </a:cubicBezTo>
                  <a:lnTo>
                    <a:pt x="2661" y="11971"/>
                  </a:lnTo>
                  <a:cubicBezTo>
                    <a:pt x="1869" y="12763"/>
                    <a:pt x="1046" y="13586"/>
                    <a:pt x="254" y="14378"/>
                  </a:cubicBezTo>
                  <a:cubicBezTo>
                    <a:pt x="96" y="14536"/>
                    <a:pt x="1" y="14758"/>
                    <a:pt x="1" y="14948"/>
                  </a:cubicBezTo>
                  <a:cubicBezTo>
                    <a:pt x="1" y="15170"/>
                    <a:pt x="96" y="15391"/>
                    <a:pt x="254" y="15550"/>
                  </a:cubicBezTo>
                  <a:lnTo>
                    <a:pt x="1236" y="16531"/>
                  </a:lnTo>
                  <a:cubicBezTo>
                    <a:pt x="1394" y="16690"/>
                    <a:pt x="1584" y="16753"/>
                    <a:pt x="1806" y="16753"/>
                  </a:cubicBezTo>
                  <a:cubicBezTo>
                    <a:pt x="2028" y="16753"/>
                    <a:pt x="2218" y="16690"/>
                    <a:pt x="2376" y="16531"/>
                  </a:cubicBezTo>
                  <a:lnTo>
                    <a:pt x="4815" y="14093"/>
                  </a:lnTo>
                  <a:lnTo>
                    <a:pt x="5828" y="13080"/>
                  </a:lnTo>
                  <a:cubicBezTo>
                    <a:pt x="5986" y="12921"/>
                    <a:pt x="6081" y="12699"/>
                    <a:pt x="6081" y="12509"/>
                  </a:cubicBezTo>
                  <a:cubicBezTo>
                    <a:pt x="6081" y="12383"/>
                    <a:pt x="6050" y="12224"/>
                    <a:pt x="5986" y="12129"/>
                  </a:cubicBezTo>
                  <a:lnTo>
                    <a:pt x="7443" y="10641"/>
                  </a:lnTo>
                  <a:cubicBezTo>
                    <a:pt x="8488" y="11369"/>
                    <a:pt x="9692" y="11749"/>
                    <a:pt x="10895" y="11749"/>
                  </a:cubicBezTo>
                  <a:cubicBezTo>
                    <a:pt x="12415" y="11749"/>
                    <a:pt x="13904" y="11179"/>
                    <a:pt x="15044" y="10039"/>
                  </a:cubicBezTo>
                  <a:cubicBezTo>
                    <a:pt x="15550" y="9533"/>
                    <a:pt x="15930" y="8963"/>
                    <a:pt x="16215" y="8393"/>
                  </a:cubicBezTo>
                  <a:cubicBezTo>
                    <a:pt x="16500" y="7759"/>
                    <a:pt x="16690" y="7126"/>
                    <a:pt x="16754" y="6461"/>
                  </a:cubicBezTo>
                  <a:cubicBezTo>
                    <a:pt x="16754" y="6302"/>
                    <a:pt x="16659" y="6207"/>
                    <a:pt x="16532" y="6176"/>
                  </a:cubicBezTo>
                  <a:cubicBezTo>
                    <a:pt x="16374" y="6176"/>
                    <a:pt x="16279" y="6271"/>
                    <a:pt x="16247" y="6397"/>
                  </a:cubicBezTo>
                  <a:cubicBezTo>
                    <a:pt x="16184" y="6999"/>
                    <a:pt x="16025" y="7601"/>
                    <a:pt x="15772" y="8171"/>
                  </a:cubicBezTo>
                  <a:cubicBezTo>
                    <a:pt x="15519" y="8709"/>
                    <a:pt x="15139" y="9216"/>
                    <a:pt x="14695" y="9691"/>
                  </a:cubicBezTo>
                  <a:cubicBezTo>
                    <a:pt x="13650" y="10736"/>
                    <a:pt x="12257" y="11243"/>
                    <a:pt x="10895" y="11243"/>
                  </a:cubicBezTo>
                  <a:cubicBezTo>
                    <a:pt x="9502" y="11243"/>
                    <a:pt x="8140" y="10736"/>
                    <a:pt x="7095" y="9691"/>
                  </a:cubicBezTo>
                  <a:cubicBezTo>
                    <a:pt x="6018" y="8614"/>
                    <a:pt x="5511" y="7252"/>
                    <a:pt x="5511" y="5859"/>
                  </a:cubicBezTo>
                  <a:cubicBezTo>
                    <a:pt x="5511" y="4497"/>
                    <a:pt x="6018" y="3104"/>
                    <a:pt x="7095" y="2059"/>
                  </a:cubicBezTo>
                  <a:cubicBezTo>
                    <a:pt x="8140" y="1014"/>
                    <a:pt x="9502" y="475"/>
                    <a:pt x="10895" y="475"/>
                  </a:cubicBezTo>
                  <a:cubicBezTo>
                    <a:pt x="12257" y="475"/>
                    <a:pt x="13650" y="1014"/>
                    <a:pt x="14695" y="2059"/>
                  </a:cubicBezTo>
                  <a:cubicBezTo>
                    <a:pt x="15139" y="2502"/>
                    <a:pt x="15519" y="3009"/>
                    <a:pt x="15772" y="3579"/>
                  </a:cubicBezTo>
                  <a:cubicBezTo>
                    <a:pt x="16025" y="4117"/>
                    <a:pt x="16184" y="4719"/>
                    <a:pt x="16247" y="5352"/>
                  </a:cubicBezTo>
                  <a:cubicBezTo>
                    <a:pt x="16275" y="5462"/>
                    <a:pt x="16350" y="5548"/>
                    <a:pt x="16473" y="5548"/>
                  </a:cubicBezTo>
                  <a:cubicBezTo>
                    <a:pt x="16492" y="5548"/>
                    <a:pt x="16511" y="5546"/>
                    <a:pt x="16532" y="5542"/>
                  </a:cubicBezTo>
                  <a:cubicBezTo>
                    <a:pt x="16659" y="5542"/>
                    <a:pt x="16754" y="5416"/>
                    <a:pt x="16754" y="5289"/>
                  </a:cubicBezTo>
                  <a:cubicBezTo>
                    <a:pt x="16690" y="4624"/>
                    <a:pt x="16500" y="3959"/>
                    <a:pt x="16215" y="3357"/>
                  </a:cubicBezTo>
                  <a:cubicBezTo>
                    <a:pt x="15930" y="2755"/>
                    <a:pt x="15550" y="2217"/>
                    <a:pt x="15044" y="1710"/>
                  </a:cubicBezTo>
                  <a:cubicBezTo>
                    <a:pt x="13904" y="570"/>
                    <a:pt x="12415" y="0"/>
                    <a:pt x="10895" y="0"/>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TextBox 8">
            <a:extLst>
              <a:ext uri="{FF2B5EF4-FFF2-40B4-BE49-F238E27FC236}">
                <a16:creationId xmlns:a16="http://schemas.microsoft.com/office/drawing/2014/main" id="{D6EA347C-D7E4-9BFF-B6D0-CD95C0F7BDC8}"/>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67" name="TextBox 66">
            <a:extLst>
              <a:ext uri="{FF2B5EF4-FFF2-40B4-BE49-F238E27FC236}">
                <a16:creationId xmlns:a16="http://schemas.microsoft.com/office/drawing/2014/main" id="{2FAC982C-67E2-8FA8-3903-118BCBE19CF8}"/>
              </a:ext>
            </a:extLst>
          </p:cNvPr>
          <p:cNvSpPr txBox="1"/>
          <p:nvPr/>
        </p:nvSpPr>
        <p:spPr>
          <a:xfrm>
            <a:off x="2599969" y="4943692"/>
            <a:ext cx="1954147" cy="1124603"/>
          </a:xfrm>
          <a:prstGeom prst="rect">
            <a:avLst/>
          </a:prstGeom>
          <a:noFill/>
        </p:spPr>
        <p:txBody>
          <a:bodyPr wrap="square">
            <a:spAutoFit/>
          </a:bodyPr>
          <a:lstStyle/>
          <a:p>
            <a:pPr algn="ctr"/>
            <a:r>
              <a:rPr lang="en-US" sz="1200" b="1" dirty="0">
                <a:solidFill>
                  <a:srgbClr val="262344"/>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a:t>
            </a:r>
            <a:endParaRPr lang="en-US" sz="1200" dirty="0">
              <a:solidFill>
                <a:srgbClr val="262344"/>
              </a:solidFill>
            </a:endParaRPr>
          </a:p>
        </p:txBody>
      </p:sp>
      <p:sp>
        <p:nvSpPr>
          <p:cNvPr id="68" name="TextBox 67">
            <a:extLst>
              <a:ext uri="{FF2B5EF4-FFF2-40B4-BE49-F238E27FC236}">
                <a16:creationId xmlns:a16="http://schemas.microsoft.com/office/drawing/2014/main" id="{A5E8B395-ADED-8E9B-112C-8FB68B25A2AC}"/>
              </a:ext>
            </a:extLst>
          </p:cNvPr>
          <p:cNvSpPr txBox="1"/>
          <p:nvPr/>
        </p:nvSpPr>
        <p:spPr>
          <a:xfrm>
            <a:off x="3856574" y="2609573"/>
            <a:ext cx="1954147" cy="1124603"/>
          </a:xfrm>
          <a:prstGeom prst="rect">
            <a:avLst/>
          </a:prstGeom>
          <a:noFill/>
        </p:spPr>
        <p:txBody>
          <a:bodyPr wrap="square">
            <a:spAutoFit/>
          </a:bodyPr>
          <a:lstStyle/>
          <a:p>
            <a:pPr algn="ctr"/>
            <a:r>
              <a:rPr lang="en-US" sz="1200" b="1" dirty="0">
                <a:solidFill>
                  <a:srgbClr val="262344"/>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a:t>
            </a:r>
            <a:endParaRPr lang="en-US" sz="1200" dirty="0">
              <a:solidFill>
                <a:srgbClr val="262344"/>
              </a:solidFill>
            </a:endParaRPr>
          </a:p>
        </p:txBody>
      </p:sp>
      <p:sp>
        <p:nvSpPr>
          <p:cNvPr id="69" name="TextBox 68">
            <a:extLst>
              <a:ext uri="{FF2B5EF4-FFF2-40B4-BE49-F238E27FC236}">
                <a16:creationId xmlns:a16="http://schemas.microsoft.com/office/drawing/2014/main" id="{F11B2D9B-76D3-AE51-6AA0-A209081B5575}"/>
              </a:ext>
            </a:extLst>
          </p:cNvPr>
          <p:cNvSpPr txBox="1"/>
          <p:nvPr/>
        </p:nvSpPr>
        <p:spPr>
          <a:xfrm>
            <a:off x="5096878" y="4943692"/>
            <a:ext cx="1954147" cy="1124603"/>
          </a:xfrm>
          <a:prstGeom prst="rect">
            <a:avLst/>
          </a:prstGeom>
          <a:noFill/>
        </p:spPr>
        <p:txBody>
          <a:bodyPr wrap="square">
            <a:spAutoFit/>
          </a:bodyPr>
          <a:lstStyle/>
          <a:p>
            <a:pPr algn="ctr"/>
            <a:r>
              <a:rPr lang="en-US" sz="1200" b="1" dirty="0">
                <a:solidFill>
                  <a:srgbClr val="262344"/>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a:t>
            </a:r>
            <a:endParaRPr lang="en-US" sz="1200" dirty="0">
              <a:solidFill>
                <a:srgbClr val="262344"/>
              </a:solidFill>
            </a:endParaRPr>
          </a:p>
        </p:txBody>
      </p:sp>
      <p:sp>
        <p:nvSpPr>
          <p:cNvPr id="70" name="TextBox 69">
            <a:extLst>
              <a:ext uri="{FF2B5EF4-FFF2-40B4-BE49-F238E27FC236}">
                <a16:creationId xmlns:a16="http://schemas.microsoft.com/office/drawing/2014/main" id="{A2FBF0C2-39EE-A886-35E9-D04E48DAA860}"/>
              </a:ext>
            </a:extLst>
          </p:cNvPr>
          <p:cNvSpPr txBox="1"/>
          <p:nvPr/>
        </p:nvSpPr>
        <p:spPr>
          <a:xfrm>
            <a:off x="6353483" y="2609573"/>
            <a:ext cx="1954147" cy="1124603"/>
          </a:xfrm>
          <a:prstGeom prst="rect">
            <a:avLst/>
          </a:prstGeom>
          <a:noFill/>
        </p:spPr>
        <p:txBody>
          <a:bodyPr wrap="square">
            <a:spAutoFit/>
          </a:bodyPr>
          <a:lstStyle/>
          <a:p>
            <a:pPr algn="ctr"/>
            <a:r>
              <a:rPr lang="en-US" sz="1200" b="1" dirty="0">
                <a:solidFill>
                  <a:srgbClr val="262344"/>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a:t>
            </a:r>
            <a:endParaRPr lang="en-US" sz="1200" dirty="0">
              <a:solidFill>
                <a:srgbClr val="262344"/>
              </a:solidFill>
            </a:endParaRPr>
          </a:p>
        </p:txBody>
      </p:sp>
      <p:sp>
        <p:nvSpPr>
          <p:cNvPr id="71" name="TextBox 70">
            <a:extLst>
              <a:ext uri="{FF2B5EF4-FFF2-40B4-BE49-F238E27FC236}">
                <a16:creationId xmlns:a16="http://schemas.microsoft.com/office/drawing/2014/main" id="{AD108D3C-2A04-C2B3-C4D7-277166810422}"/>
              </a:ext>
            </a:extLst>
          </p:cNvPr>
          <p:cNvSpPr txBox="1"/>
          <p:nvPr/>
        </p:nvSpPr>
        <p:spPr>
          <a:xfrm>
            <a:off x="7623090" y="4943692"/>
            <a:ext cx="1954147" cy="1124603"/>
          </a:xfrm>
          <a:prstGeom prst="rect">
            <a:avLst/>
          </a:prstGeom>
          <a:noFill/>
        </p:spPr>
        <p:txBody>
          <a:bodyPr wrap="square">
            <a:spAutoFit/>
          </a:bodyPr>
          <a:lstStyle/>
          <a:p>
            <a:pPr algn="ctr"/>
            <a:r>
              <a:rPr lang="en-US" sz="1200" b="1" dirty="0">
                <a:solidFill>
                  <a:srgbClr val="262344"/>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a:t>
            </a:r>
            <a:endParaRPr lang="en-US" sz="1200" dirty="0">
              <a:solidFill>
                <a:srgbClr val="262344"/>
              </a:solidFill>
            </a:endParaRPr>
          </a:p>
        </p:txBody>
      </p:sp>
      <p:sp>
        <p:nvSpPr>
          <p:cNvPr id="72" name="TextBox 71">
            <a:extLst>
              <a:ext uri="{FF2B5EF4-FFF2-40B4-BE49-F238E27FC236}">
                <a16:creationId xmlns:a16="http://schemas.microsoft.com/office/drawing/2014/main" id="{F81560E0-DC4C-2FCB-D1D6-82BAFD9CE908}"/>
              </a:ext>
            </a:extLst>
          </p:cNvPr>
          <p:cNvSpPr txBox="1"/>
          <p:nvPr/>
        </p:nvSpPr>
        <p:spPr>
          <a:xfrm>
            <a:off x="8879695" y="2609573"/>
            <a:ext cx="1954147" cy="1124603"/>
          </a:xfrm>
          <a:prstGeom prst="rect">
            <a:avLst/>
          </a:prstGeom>
          <a:noFill/>
        </p:spPr>
        <p:txBody>
          <a:bodyPr wrap="square">
            <a:spAutoFit/>
          </a:bodyPr>
          <a:lstStyle/>
          <a:p>
            <a:pPr algn="ctr"/>
            <a:r>
              <a:rPr lang="en-US" sz="1200" b="1" dirty="0">
                <a:solidFill>
                  <a:srgbClr val="262344"/>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a:t>
            </a:r>
            <a:endParaRPr lang="en-US" sz="1200" dirty="0">
              <a:solidFill>
                <a:srgbClr val="262344"/>
              </a:solidFill>
            </a:endParaRPr>
          </a:p>
        </p:txBody>
      </p:sp>
    </p:spTree>
    <p:extLst>
      <p:ext uri="{BB962C8B-B14F-4D97-AF65-F5344CB8AC3E}">
        <p14:creationId xmlns:p14="http://schemas.microsoft.com/office/powerpoint/2010/main" val="234463265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left)">
                                      <p:cBhvr>
                                        <p:cTn id="11" dur="750"/>
                                        <p:tgtEl>
                                          <p:spTgt spid="66"/>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down)">
                                      <p:cBhvr>
                                        <p:cTn id="15" dur="750"/>
                                        <p:tgtEl>
                                          <p:spTgt spid="67"/>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down)">
                                      <p:cBhvr>
                                        <p:cTn id="19" dur="750"/>
                                        <p:tgtEl>
                                          <p:spTgt spid="68"/>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750"/>
                                        <p:tgtEl>
                                          <p:spTgt spid="69"/>
                                        </p:tgtEl>
                                      </p:cBhvr>
                                    </p:animEffect>
                                  </p:childTnLst>
                                </p:cTn>
                              </p:par>
                            </p:childTnLst>
                          </p:cTn>
                        </p:par>
                        <p:par>
                          <p:cTn id="24" fill="hold">
                            <p:stCondLst>
                              <p:cond delay="3750"/>
                            </p:stCondLst>
                            <p:childTnLst>
                              <p:par>
                                <p:cTn id="25" presetID="22" presetClass="entr" presetSubtype="4"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750"/>
                                        <p:tgtEl>
                                          <p:spTgt spid="70"/>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down)">
                                      <p:cBhvr>
                                        <p:cTn id="31" dur="750"/>
                                        <p:tgtEl>
                                          <p:spTgt spid="71"/>
                                        </p:tgtEl>
                                      </p:cBhvr>
                                    </p:animEffect>
                                  </p:childTnLst>
                                </p:cTn>
                              </p:par>
                            </p:childTnLst>
                          </p:cTn>
                        </p:par>
                        <p:par>
                          <p:cTn id="32" fill="hold">
                            <p:stCondLst>
                              <p:cond delay="5250"/>
                            </p:stCondLst>
                            <p:childTnLst>
                              <p:par>
                                <p:cTn id="33" presetID="22" presetClass="entr" presetSubtype="4"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down)">
                                      <p:cBhvr>
                                        <p:cTn id="35"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7" grpId="0"/>
      <p:bldP spid="68" grpId="0"/>
      <p:bldP spid="69" grpId="0"/>
      <p:bldP spid="70" grpId="0"/>
      <p:bldP spid="71" grpId="0"/>
      <p:bldP spid="7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1CC78A9B-EB0E-B49E-20E6-B83756A25518}"/>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538" t="7066" r="905" b="29733"/>
          <a:stretch/>
        </p:blipFill>
        <p:spPr>
          <a:xfrm>
            <a:off x="2263775" y="2389746"/>
            <a:ext cx="8832850" cy="2124075"/>
          </a:xfrm>
        </p:spPr>
      </p:pic>
      <p:sp>
        <p:nvSpPr>
          <p:cNvPr id="2" name="Slide Number Placeholder 1">
            <a:extLst>
              <a:ext uri="{FF2B5EF4-FFF2-40B4-BE49-F238E27FC236}">
                <a16:creationId xmlns:a16="http://schemas.microsoft.com/office/drawing/2014/main" id="{41F511B2-FE39-85BD-6851-245ABD8898E3}"/>
              </a:ext>
            </a:extLst>
          </p:cNvPr>
          <p:cNvSpPr>
            <a:spLocks noGrp="1"/>
          </p:cNvSpPr>
          <p:nvPr>
            <p:ph type="sldNum" sz="quarter" idx="12"/>
          </p:nvPr>
        </p:nvSpPr>
        <p:spPr/>
        <p:txBody>
          <a:bodyPr/>
          <a:lstStyle/>
          <a:p>
            <a:fld id="{0242CDCD-B177-42A0-885B-5D2D574B4E13}" type="slidenum">
              <a:rPr lang="en-US" smtClean="0"/>
              <a:pPr/>
              <a:t>41</a:t>
            </a:fld>
            <a:endParaRPr lang="en-US" dirty="0"/>
          </a:p>
        </p:txBody>
      </p:sp>
      <p:pic>
        <p:nvPicPr>
          <p:cNvPr id="4" name="Picture 3">
            <a:hlinkClick r:id="" action="ppaction://hlinkshowjump?jump=firstslide"/>
            <a:extLst>
              <a:ext uri="{FF2B5EF4-FFF2-40B4-BE49-F238E27FC236}">
                <a16:creationId xmlns:a16="http://schemas.microsoft.com/office/drawing/2014/main" id="{19E8660D-AE85-5B31-42C1-9895C87AA3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5" name="Picture 4">
            <a:hlinkClick r:id="" action="ppaction://hlinkshowjump?jump=previousslide"/>
            <a:extLst>
              <a:ext uri="{FF2B5EF4-FFF2-40B4-BE49-F238E27FC236}">
                <a16:creationId xmlns:a16="http://schemas.microsoft.com/office/drawing/2014/main" id="{4F3B9613-9F44-42FC-4E43-1BFD4F895BEF}"/>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6" name="TextBox 5">
            <a:extLst>
              <a:ext uri="{FF2B5EF4-FFF2-40B4-BE49-F238E27FC236}">
                <a16:creationId xmlns:a16="http://schemas.microsoft.com/office/drawing/2014/main" id="{382D648B-522D-DCA7-4FA3-B20C6019629B}"/>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13E71416-17D2-1E13-8539-9DD67F3BB641}"/>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B8A2D75E-8DB5-F77B-830C-64355EBE27C2}"/>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D774C018-2026-1743-18EB-595472D83224}"/>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0" name="TextBox 9">
            <a:extLst>
              <a:ext uri="{FF2B5EF4-FFF2-40B4-BE49-F238E27FC236}">
                <a16:creationId xmlns:a16="http://schemas.microsoft.com/office/drawing/2014/main" id="{D17C71F4-BDA2-90BA-55C2-FA2C54A8B73A}"/>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1" name="TextBox 10">
            <a:extLst>
              <a:ext uri="{FF2B5EF4-FFF2-40B4-BE49-F238E27FC236}">
                <a16:creationId xmlns:a16="http://schemas.microsoft.com/office/drawing/2014/main" id="{49529723-9158-CD15-4C82-A0D080614541}"/>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2" name="TextBox 11">
            <a:extLst>
              <a:ext uri="{FF2B5EF4-FFF2-40B4-BE49-F238E27FC236}">
                <a16:creationId xmlns:a16="http://schemas.microsoft.com/office/drawing/2014/main" id="{63A482F1-CF41-510D-413D-86351D16EDD1}"/>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3" name="TextBox 12">
            <a:extLst>
              <a:ext uri="{FF2B5EF4-FFF2-40B4-BE49-F238E27FC236}">
                <a16:creationId xmlns:a16="http://schemas.microsoft.com/office/drawing/2014/main" id="{163F8C61-4AC5-6A31-498B-A9685BAE0C6C}"/>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4" name="TextBox 13">
            <a:extLst>
              <a:ext uri="{FF2B5EF4-FFF2-40B4-BE49-F238E27FC236}">
                <a16:creationId xmlns:a16="http://schemas.microsoft.com/office/drawing/2014/main" id="{9C237ECB-CB76-8AC6-1BA0-1F2BEA551091}"/>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5" name="TextBox 14">
            <a:extLst>
              <a:ext uri="{FF2B5EF4-FFF2-40B4-BE49-F238E27FC236}">
                <a16:creationId xmlns:a16="http://schemas.microsoft.com/office/drawing/2014/main" id="{537B941D-E608-25A1-F114-3EBD60969A6D}"/>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6" name="TextBox 15">
            <a:extLst>
              <a:ext uri="{FF2B5EF4-FFF2-40B4-BE49-F238E27FC236}">
                <a16:creationId xmlns:a16="http://schemas.microsoft.com/office/drawing/2014/main" id="{7B923555-D057-740F-2432-D7F722F3C756}"/>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E5931C9E-1139-3D02-6738-B13F8EBF6483}"/>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8" name="TextBox 17">
            <a:extLst>
              <a:ext uri="{FF2B5EF4-FFF2-40B4-BE49-F238E27FC236}">
                <a16:creationId xmlns:a16="http://schemas.microsoft.com/office/drawing/2014/main" id="{DE60412C-DA2E-F675-E330-E53B434A1A7C}"/>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4F443708-37DA-B8C1-5B1B-7D3ACC78E4EC}"/>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6" name="Graphic 25">
            <a:extLst>
              <a:ext uri="{FF2B5EF4-FFF2-40B4-BE49-F238E27FC236}">
                <a16:creationId xmlns:a16="http://schemas.microsoft.com/office/drawing/2014/main" id="{FE8280F6-7D05-485F-C464-8224C37C0B05}"/>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37846" y="53921"/>
            <a:ext cx="1426819" cy="1426819"/>
          </a:xfrm>
          <a:prstGeom prst="rect">
            <a:avLst/>
          </a:prstGeom>
        </p:spPr>
      </p:pic>
      <p:pic>
        <p:nvPicPr>
          <p:cNvPr id="27" name="Picture 26">
            <a:hlinkClick r:id="" action="ppaction://hlinkshowjump?jump=nextslide"/>
            <a:extLst>
              <a:ext uri="{FF2B5EF4-FFF2-40B4-BE49-F238E27FC236}">
                <a16:creationId xmlns:a16="http://schemas.microsoft.com/office/drawing/2014/main" id="{C7B35CB0-9C9A-9CF1-1F3A-A68C10AA7737}"/>
              </a:ext>
            </a:extLst>
          </p:cNvPr>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42" name="Group 41">
            <a:extLst>
              <a:ext uri="{FF2B5EF4-FFF2-40B4-BE49-F238E27FC236}">
                <a16:creationId xmlns:a16="http://schemas.microsoft.com/office/drawing/2014/main" id="{89AECD2B-D559-0145-21BD-3F1C9FF06F0A}"/>
              </a:ext>
            </a:extLst>
          </p:cNvPr>
          <p:cNvGrpSpPr/>
          <p:nvPr/>
        </p:nvGrpSpPr>
        <p:grpSpPr>
          <a:xfrm>
            <a:off x="5431893" y="3920464"/>
            <a:ext cx="5432412" cy="2234667"/>
            <a:chOff x="4590537" y="3582566"/>
            <a:chExt cx="6241784" cy="2567609"/>
          </a:xfrm>
        </p:grpSpPr>
        <p:sp>
          <p:nvSpPr>
            <p:cNvPr id="34" name="Rectangle: Rounded Corners 33">
              <a:extLst>
                <a:ext uri="{FF2B5EF4-FFF2-40B4-BE49-F238E27FC236}">
                  <a16:creationId xmlns:a16="http://schemas.microsoft.com/office/drawing/2014/main" id="{94AA1DA5-3E32-1592-ACD2-D3DAB7245A13}"/>
                </a:ext>
              </a:extLst>
            </p:cNvPr>
            <p:cNvSpPr/>
            <p:nvPr/>
          </p:nvSpPr>
          <p:spPr>
            <a:xfrm>
              <a:off x="8354334" y="3582566"/>
              <a:ext cx="2477987" cy="2567609"/>
            </a:xfrm>
            <a:prstGeom prst="roundRect">
              <a:avLst>
                <a:gd name="adj" fmla="val 10906"/>
              </a:avLst>
            </a:prstGeom>
            <a:solidFill>
              <a:srgbClr val="0157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Oval 34">
              <a:extLst>
                <a:ext uri="{FF2B5EF4-FFF2-40B4-BE49-F238E27FC236}">
                  <a16:creationId xmlns:a16="http://schemas.microsoft.com/office/drawing/2014/main" id="{21B7A509-C78A-F7E9-31B1-C20FB33D8582}"/>
                </a:ext>
              </a:extLst>
            </p:cNvPr>
            <p:cNvSpPr/>
            <p:nvPr/>
          </p:nvSpPr>
          <p:spPr>
            <a:xfrm>
              <a:off x="9040025" y="4313069"/>
              <a:ext cx="1106604" cy="1106601"/>
            </a:xfrm>
            <a:prstGeom prst="ellipse">
              <a:avLst/>
            </a:prstGeom>
            <a:solidFill>
              <a:schemeClr val="bg1"/>
            </a:solidFill>
            <a:ln>
              <a:noFill/>
            </a:ln>
            <a:effectLst>
              <a:outerShdw blurRad="127000" dist="38100" dir="5400000" algn="t"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Circle: Hollow 35">
              <a:extLst>
                <a:ext uri="{FF2B5EF4-FFF2-40B4-BE49-F238E27FC236}">
                  <a16:creationId xmlns:a16="http://schemas.microsoft.com/office/drawing/2014/main" id="{95C46E3C-A2A6-5256-7078-4BF78F52D56E}"/>
                </a:ext>
              </a:extLst>
            </p:cNvPr>
            <p:cNvSpPr/>
            <p:nvPr/>
          </p:nvSpPr>
          <p:spPr>
            <a:xfrm>
              <a:off x="8793283" y="4066327"/>
              <a:ext cx="1600089" cy="1600084"/>
            </a:xfrm>
            <a:prstGeom prst="donut">
              <a:avLst>
                <a:gd name="adj" fmla="val 4900"/>
              </a:avLst>
            </a:prstGeom>
            <a:solidFill>
              <a:schemeClr val="bg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37" name="Group 36">
              <a:extLst>
                <a:ext uri="{FF2B5EF4-FFF2-40B4-BE49-F238E27FC236}">
                  <a16:creationId xmlns:a16="http://schemas.microsoft.com/office/drawing/2014/main" id="{F6E52D56-F282-3C3A-CCB2-D49ED276D573}"/>
                </a:ext>
              </a:extLst>
            </p:cNvPr>
            <p:cNvGrpSpPr/>
            <p:nvPr/>
          </p:nvGrpSpPr>
          <p:grpSpPr>
            <a:xfrm>
              <a:off x="8793283" y="4066329"/>
              <a:ext cx="1600089" cy="1600084"/>
              <a:chOff x="9059651" y="4446414"/>
              <a:chExt cx="1077335" cy="1077333"/>
            </a:xfrm>
            <a:solidFill>
              <a:schemeClr val="bg1"/>
            </a:solidFill>
          </p:grpSpPr>
          <p:sp>
            <p:nvSpPr>
              <p:cNvPr id="38" name="Block Arc 37">
                <a:extLst>
                  <a:ext uri="{FF2B5EF4-FFF2-40B4-BE49-F238E27FC236}">
                    <a16:creationId xmlns:a16="http://schemas.microsoft.com/office/drawing/2014/main" id="{64C6C523-65EA-FE1C-454B-DB0EE68C5194}"/>
                  </a:ext>
                </a:extLst>
              </p:cNvPr>
              <p:cNvSpPr/>
              <p:nvPr/>
            </p:nvSpPr>
            <p:spPr>
              <a:xfrm rot="16200000">
                <a:off x="9059652" y="4446413"/>
                <a:ext cx="1077333" cy="1077335"/>
              </a:xfrm>
              <a:prstGeom prst="blockArc">
                <a:avLst>
                  <a:gd name="adj1" fmla="val 2688334"/>
                  <a:gd name="adj2" fmla="val 21572681"/>
                  <a:gd name="adj3" fmla="val 4958"/>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9" name="Oval 38">
                <a:extLst>
                  <a:ext uri="{FF2B5EF4-FFF2-40B4-BE49-F238E27FC236}">
                    <a16:creationId xmlns:a16="http://schemas.microsoft.com/office/drawing/2014/main" id="{98CD9106-F7B3-3776-80BC-8E243A7AE978}"/>
                  </a:ext>
                </a:extLst>
              </p:cNvPr>
              <p:cNvSpPr/>
              <p:nvPr/>
            </p:nvSpPr>
            <p:spPr>
              <a:xfrm>
                <a:off x="9871515" y="4525363"/>
                <a:ext cx="136009" cy="136007"/>
              </a:xfrm>
              <a:prstGeom prst="ellipse">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0" name="TextBox 39">
              <a:extLst>
                <a:ext uri="{FF2B5EF4-FFF2-40B4-BE49-F238E27FC236}">
                  <a16:creationId xmlns:a16="http://schemas.microsoft.com/office/drawing/2014/main" id="{503674BF-2BD9-4C02-3A11-A77D0266CD4F}"/>
                </a:ext>
              </a:extLst>
            </p:cNvPr>
            <p:cNvSpPr txBox="1"/>
            <p:nvPr/>
          </p:nvSpPr>
          <p:spPr>
            <a:xfrm>
              <a:off x="9118187" y="4558298"/>
              <a:ext cx="1053086" cy="601174"/>
            </a:xfrm>
            <a:prstGeom prst="rect">
              <a:avLst/>
            </a:prstGeom>
            <a:noFill/>
          </p:spPr>
          <p:txBody>
            <a:bodyPr wrap="square" rtlCol="0">
              <a:spAutoFit/>
            </a:bodyPr>
            <a:lstStyle/>
            <a:p>
              <a:pPr algn="ctr"/>
              <a:r>
                <a:rPr lang="en-US" sz="2800" b="1" dirty="0">
                  <a:solidFill>
                    <a:srgbClr val="0157D8"/>
                  </a:solidFill>
                  <a:latin typeface="Shabnam" panose="020B0603030804020204" pitchFamily="34" charset="-78"/>
                  <a:ea typeface="Roboto" panose="02000000000000000000" pitchFamily="2" charset="0"/>
                  <a:cs typeface="Shabnam" panose="020B0603030804020204" pitchFamily="34" charset="-78"/>
                </a:rPr>
                <a:t>97</a:t>
              </a:r>
              <a:r>
                <a:rPr lang="en-US" sz="1400" b="1" dirty="0">
                  <a:solidFill>
                    <a:srgbClr val="0157D8"/>
                  </a:solidFill>
                  <a:latin typeface="Shabnam" panose="020B0603030804020204" pitchFamily="34" charset="-78"/>
                  <a:ea typeface="Roboto" panose="02000000000000000000" pitchFamily="2" charset="0"/>
                  <a:cs typeface="Shabnam" panose="020B0603030804020204" pitchFamily="34" charset="-78"/>
                </a:rPr>
                <a:t>%</a:t>
              </a:r>
              <a:endParaRPr lang="id-ID" sz="2800" b="1" dirty="0">
                <a:solidFill>
                  <a:srgbClr val="0157D8"/>
                </a:solidFill>
                <a:latin typeface="Shabnam" panose="020B0603030804020204" pitchFamily="34" charset="-78"/>
                <a:ea typeface="Roboto" panose="02000000000000000000" pitchFamily="2" charset="0"/>
                <a:cs typeface="Shabnam" panose="020B0603030804020204" pitchFamily="34" charset="-78"/>
              </a:endParaRPr>
            </a:p>
          </p:txBody>
        </p:sp>
        <p:sp>
          <p:nvSpPr>
            <p:cNvPr id="41" name="Rectangle: Rounded Corners 40">
              <a:extLst>
                <a:ext uri="{FF2B5EF4-FFF2-40B4-BE49-F238E27FC236}">
                  <a16:creationId xmlns:a16="http://schemas.microsoft.com/office/drawing/2014/main" id="{98F58403-590B-A7CD-AF66-04F16E7FE07C}"/>
                </a:ext>
              </a:extLst>
            </p:cNvPr>
            <p:cNvSpPr/>
            <p:nvPr/>
          </p:nvSpPr>
          <p:spPr>
            <a:xfrm>
              <a:off x="4590537" y="3582566"/>
              <a:ext cx="3517053" cy="2567609"/>
            </a:xfrm>
            <a:prstGeom prst="roundRect">
              <a:avLst>
                <a:gd name="adj" fmla="val 10906"/>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3" name="TextBox 42">
            <a:extLst>
              <a:ext uri="{FF2B5EF4-FFF2-40B4-BE49-F238E27FC236}">
                <a16:creationId xmlns:a16="http://schemas.microsoft.com/office/drawing/2014/main" id="{1AF99EE3-122B-D9CD-2697-040FF5B0D412}"/>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ABB825C3-76A8-AB16-089B-ABB0EC9DE01B}"/>
              </a:ext>
            </a:extLst>
          </p:cNvPr>
          <p:cNvSpPr txBox="1"/>
          <p:nvPr/>
        </p:nvSpPr>
        <p:spPr>
          <a:xfrm>
            <a:off x="5494196" y="4017446"/>
            <a:ext cx="2936390" cy="1863267"/>
          </a:xfrm>
          <a:prstGeom prst="rect">
            <a:avLst/>
          </a:prstGeom>
          <a:noFill/>
        </p:spPr>
        <p:txBody>
          <a:bodyPr wrap="square">
            <a:spAutoFit/>
          </a:bodyPr>
          <a:lstStyle/>
          <a:p>
            <a:pPr algn="ctr">
              <a:lnSpc>
                <a:spcPct val="150000"/>
              </a:lnSpc>
            </a:pPr>
            <a:r>
              <a:rPr lang="en-US"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200" dirty="0">
              <a:solidFill>
                <a:schemeClr val="bg1"/>
              </a:solidFill>
            </a:endParaRPr>
          </a:p>
        </p:txBody>
      </p:sp>
      <p:pic>
        <p:nvPicPr>
          <p:cNvPr id="45" name="Picture 44">
            <a:extLst>
              <a:ext uri="{FF2B5EF4-FFF2-40B4-BE49-F238E27FC236}">
                <a16:creationId xmlns:a16="http://schemas.microsoft.com/office/drawing/2014/main" id="{789FCB7B-2A7A-8FAE-01B4-FB8BD47C91A2}"/>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46" name="Picture 45">
            <a:extLst>
              <a:ext uri="{FF2B5EF4-FFF2-40B4-BE49-F238E27FC236}">
                <a16:creationId xmlns:a16="http://schemas.microsoft.com/office/drawing/2014/main" id="{AF42B697-E496-83F7-098F-AA137FCBB8F5}"/>
              </a:ext>
            </a:extLst>
          </p:cNvPr>
          <p:cNvPicPr>
            <a:picLocks noChangeAspect="1"/>
          </p:cNvPicPr>
          <p:nvPr/>
        </p:nvPicPr>
        <p:blipFill>
          <a:blip r:embed="rId10" cstate="print">
            <a:lum bright="70000" contrast="-70000"/>
            <a:extLst>
              <a:ext uri="{28A0092B-C50C-407E-A947-70E740481C1C}">
                <a14:useLocalDpi xmlns:a14="http://schemas.microsoft.com/office/drawing/2010/main"/>
              </a:ext>
            </a:extLst>
          </a:blip>
          <a:stretch>
            <a:fillRect/>
          </a:stretch>
        </p:blipFill>
        <p:spPr>
          <a:xfrm>
            <a:off x="11471727" y="4737528"/>
            <a:ext cx="332797" cy="332797"/>
          </a:xfrm>
          <a:prstGeom prst="rect">
            <a:avLst/>
          </a:prstGeom>
        </p:spPr>
      </p:pic>
      <p:pic>
        <p:nvPicPr>
          <p:cNvPr id="47" name="Picture 46">
            <a:extLst>
              <a:ext uri="{FF2B5EF4-FFF2-40B4-BE49-F238E27FC236}">
                <a16:creationId xmlns:a16="http://schemas.microsoft.com/office/drawing/2014/main" id="{AC6EA5F2-3E65-D319-8173-756E51AA517F}"/>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48" name="Picture 47">
            <a:extLst>
              <a:ext uri="{FF2B5EF4-FFF2-40B4-BE49-F238E27FC236}">
                <a16:creationId xmlns:a16="http://schemas.microsoft.com/office/drawing/2014/main" id="{665EC477-4E38-C7D2-3F2C-6D95F6AC4525}"/>
              </a:ext>
            </a:extLst>
          </p:cNvPr>
          <p:cNvPicPr>
            <a:picLocks noChangeAspect="1"/>
          </p:cNvPicPr>
          <p:nvPr/>
        </p:nvPicPr>
        <p:blipFill>
          <a:blip r:embed="rId12"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49" name="Picture 48">
            <a:extLst>
              <a:ext uri="{FF2B5EF4-FFF2-40B4-BE49-F238E27FC236}">
                <a16:creationId xmlns:a16="http://schemas.microsoft.com/office/drawing/2014/main" id="{A42C6CD6-C5A9-7A40-1033-B356CD36E3C3}"/>
              </a:ext>
            </a:extLst>
          </p:cNvPr>
          <p:cNvPicPr>
            <a:picLocks noChangeAspect="1"/>
          </p:cNvPicPr>
          <p:nvPr/>
        </p:nvPicPr>
        <p:blipFill>
          <a:blip r:embed="rId13"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50" name="Picture 49">
            <a:extLst>
              <a:ext uri="{FF2B5EF4-FFF2-40B4-BE49-F238E27FC236}">
                <a16:creationId xmlns:a16="http://schemas.microsoft.com/office/drawing/2014/main" id="{D7278C01-4BC7-E2C3-A6B7-F17F46044BF9}"/>
              </a:ext>
            </a:extLst>
          </p:cNvPr>
          <p:cNvPicPr>
            <a:picLocks noChangeAspect="1"/>
          </p:cNvPicPr>
          <p:nvPr/>
        </p:nvPicPr>
        <p:blipFill>
          <a:blip r:embed="rId14"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spTree>
    <p:extLst>
      <p:ext uri="{BB962C8B-B14F-4D97-AF65-F5344CB8AC3E}">
        <p14:creationId xmlns:p14="http://schemas.microsoft.com/office/powerpoint/2010/main" val="205928437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A884BB-B85C-A3C8-CFB5-A7305E252840}"/>
              </a:ext>
            </a:extLst>
          </p:cNvPr>
          <p:cNvSpPr txBox="1"/>
          <p:nvPr/>
        </p:nvSpPr>
        <p:spPr>
          <a:xfrm>
            <a:off x="4421172" y="2705725"/>
            <a:ext cx="7513162" cy="1446550"/>
          </a:xfrm>
          <a:prstGeom prst="rect">
            <a:avLst/>
          </a:prstGeom>
          <a:noFill/>
        </p:spPr>
        <p:txBody>
          <a:bodyPr wrap="square" rtlCol="0">
            <a:spAutoFit/>
          </a:bodyPr>
          <a:lstStyle/>
          <a:p>
            <a:pPr algn="ctr"/>
            <a:r>
              <a:rPr lang="en-US" sz="8800" dirty="0">
                <a:solidFill>
                  <a:srgbClr val="1D3347"/>
                </a:solidFill>
                <a:latin typeface="Times New Roman" panose="02020603050405020304" pitchFamily="18" charset="0"/>
                <a:cs typeface="Times New Roman" panose="02020603050405020304" pitchFamily="18" charset="0"/>
              </a:rPr>
              <a:t>References</a:t>
            </a:r>
          </a:p>
        </p:txBody>
      </p:sp>
      <p:pic>
        <p:nvPicPr>
          <p:cNvPr id="4" name="Picture 3">
            <a:extLst>
              <a:ext uri="{FF2B5EF4-FFF2-40B4-BE49-F238E27FC236}">
                <a16:creationId xmlns:a16="http://schemas.microsoft.com/office/drawing/2014/main" id="{4B924ABC-0C77-3F9C-F298-C53ECB29721B}"/>
              </a:ext>
            </a:extLst>
          </p:cNvPr>
          <p:cNvPicPr>
            <a:picLocks noChangeAspect="1"/>
          </p:cNvPicPr>
          <p:nvPr/>
        </p:nvPicPr>
        <p:blipFill>
          <a:blip r:embed="rId2" cstate="print">
            <a:biLevel thresh="50000"/>
            <a:extLst>
              <a:ext uri="{28A0092B-C50C-407E-A947-70E740481C1C}">
                <a14:useLocalDpi xmlns:a14="http://schemas.microsoft.com/office/drawing/2010/main"/>
              </a:ext>
            </a:extLst>
          </a:blip>
          <a:stretch>
            <a:fillRect/>
          </a:stretch>
        </p:blipFill>
        <p:spPr>
          <a:xfrm>
            <a:off x="1936525" y="2687389"/>
            <a:ext cx="1443029" cy="1443029"/>
          </a:xfrm>
          <a:prstGeom prst="rect">
            <a:avLst/>
          </a:prstGeom>
        </p:spPr>
      </p:pic>
    </p:spTree>
    <p:extLst>
      <p:ext uri="{BB962C8B-B14F-4D97-AF65-F5344CB8AC3E}">
        <p14:creationId xmlns:p14="http://schemas.microsoft.com/office/powerpoint/2010/main" val="15327593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E19276-D053-2927-E89A-6DF384EA1E98}"/>
              </a:ext>
            </a:extLst>
          </p:cNvPr>
          <p:cNvSpPr>
            <a:spLocks noGrp="1"/>
          </p:cNvSpPr>
          <p:nvPr>
            <p:ph type="sldNum" sz="quarter" idx="12"/>
          </p:nvPr>
        </p:nvSpPr>
        <p:spPr/>
        <p:txBody>
          <a:bodyPr/>
          <a:lstStyle/>
          <a:p>
            <a:fld id="{0242CDCD-B177-42A0-885B-5D2D574B4E13}" type="slidenum">
              <a:rPr lang="en-US" smtClean="0"/>
              <a:pPr/>
              <a:t>43</a:t>
            </a:fld>
            <a:endParaRPr lang="en-US" dirty="0"/>
          </a:p>
        </p:txBody>
      </p:sp>
      <p:pic>
        <p:nvPicPr>
          <p:cNvPr id="10" name="Picture 9">
            <a:hlinkClick r:id="" action="ppaction://hlinkshowjump?jump=firstslide"/>
            <a:extLst>
              <a:ext uri="{FF2B5EF4-FFF2-40B4-BE49-F238E27FC236}">
                <a16:creationId xmlns:a16="http://schemas.microsoft.com/office/drawing/2014/main" id="{A71EBD32-8D47-2758-5A95-A47F89C84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717C7DA-CE21-D856-8047-91957E7A06D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926405AA-7CB6-E46E-F09D-F03477D25E8D}"/>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964B6356-7589-322B-F83D-EFDAC0056088}"/>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A303253B-59DC-5E18-1C7E-BABE97929AD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F4252FF5-27DF-30CE-3698-B36F36E2BC56}"/>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1240018E-00C4-83B2-B283-5DFD15540FF7}"/>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6DC3BAC6-DEA9-CD25-1B2B-D739D3982DEE}"/>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6F18C104-6F70-2714-03F2-883A9EA30B02}"/>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7804C5C3-5B57-C673-5455-2F05196AFCD9}"/>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77EAD7CD-FF24-BBC3-A8A1-7F9E5099B8B1}"/>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03C8BA19-1D4C-A67A-C71A-FEB47AC6E366}"/>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AC238950-1FED-E07C-70C7-5D7D3873C82B}"/>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8F9D1C68-7C31-0083-5CF2-129F35B7FB35}"/>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9BCC0807-697E-28B0-37AE-D5D69D59449B}"/>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F91A2EB9-6EB7-751D-BD24-6EBA33A11D2D}"/>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08829A3D-C8D7-9065-65F3-E6C02231BE8A}"/>
              </a:ext>
            </a:extLst>
          </p:cNvPr>
          <p:cNvPicPr>
            <a:picLocks noChangeAspect="1"/>
          </p:cNvPicPr>
          <p:nvPr/>
        </p:nvPicPr>
        <p:blipFill>
          <a:blip r:embed="rId5" cstate="print">
            <a:lum bright="70000" contrast="-70000"/>
            <a:extLst>
              <a:ext uri="{28A0092B-C50C-407E-A947-70E740481C1C}">
                <a14:useLocalDpi xmlns:a14="http://schemas.microsoft.com/office/drawing/2010/main"/>
              </a:ext>
            </a:extLst>
          </a:blip>
          <a:stretch>
            <a:fillRect/>
          </a:stretch>
        </p:blipFill>
        <p:spPr>
          <a:xfrm>
            <a:off x="11486369" y="5513092"/>
            <a:ext cx="323609" cy="323609"/>
          </a:xfrm>
          <a:prstGeom prst="rect">
            <a:avLst/>
          </a:prstGeom>
        </p:spPr>
      </p:pic>
      <p:pic>
        <p:nvPicPr>
          <p:cNvPr id="22" name="Picture 21">
            <a:extLst>
              <a:ext uri="{FF2B5EF4-FFF2-40B4-BE49-F238E27FC236}">
                <a16:creationId xmlns:a16="http://schemas.microsoft.com/office/drawing/2014/main" id="{7DBEE781-12F0-D900-9F1B-51EF9455B949}"/>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165CF95E-1CEA-D4CF-4E4E-27B9DB051A17}"/>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DF28CB83-2FE2-9C59-E665-097798B1F38E}"/>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568326C5-DE66-ABEA-6A9B-31FCAF45D1A7}"/>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2BF63614-711C-F051-9F41-CBCE88E329FF}"/>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F985A0D2-583E-C47D-F068-0CACB0795A42}"/>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75C80086-9675-B679-8368-EE12757E5D65}"/>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9" name="TextBox 28">
            <a:extLst>
              <a:ext uri="{FF2B5EF4-FFF2-40B4-BE49-F238E27FC236}">
                <a16:creationId xmlns:a16="http://schemas.microsoft.com/office/drawing/2014/main" id="{B2AAE79D-65D5-C449-06FD-BD4EF392892F}"/>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18A02ED5-1C32-487A-5791-F71949E16D0C}"/>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E33ECD73-DB5B-F28C-991B-977D151698CD}"/>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2244481652"/>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E19276-D053-2927-E89A-6DF384EA1E98}"/>
              </a:ext>
            </a:extLst>
          </p:cNvPr>
          <p:cNvSpPr>
            <a:spLocks noGrp="1"/>
          </p:cNvSpPr>
          <p:nvPr>
            <p:ph type="sldNum" sz="quarter" idx="12"/>
          </p:nvPr>
        </p:nvSpPr>
        <p:spPr/>
        <p:txBody>
          <a:bodyPr/>
          <a:lstStyle/>
          <a:p>
            <a:fld id="{0242CDCD-B177-42A0-885B-5D2D574B4E13}" type="slidenum">
              <a:rPr lang="en-US" smtClean="0"/>
              <a:pPr/>
              <a:t>44</a:t>
            </a:fld>
            <a:endParaRPr lang="en-US" dirty="0"/>
          </a:p>
        </p:txBody>
      </p:sp>
      <p:pic>
        <p:nvPicPr>
          <p:cNvPr id="10" name="Picture 9">
            <a:hlinkClick r:id="" action="ppaction://hlinkshowjump?jump=firstslide"/>
            <a:extLst>
              <a:ext uri="{FF2B5EF4-FFF2-40B4-BE49-F238E27FC236}">
                <a16:creationId xmlns:a16="http://schemas.microsoft.com/office/drawing/2014/main" id="{A71EBD32-8D47-2758-5A95-A47F89C84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717C7DA-CE21-D856-8047-91957E7A06D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FFA27BD1-89DF-D036-CAB4-FF3D01AA131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D5AEBFE9-ADF9-86A1-095F-9855D1B7FC57}"/>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D1BCB633-7168-D435-E111-698F24014A6B}"/>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30C8BD66-CFA4-E527-D3D5-BF991F19153E}"/>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57A49FA7-6C05-677B-9D93-1B241489D466}"/>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0496DB26-1FAC-7253-5668-FA4F3F0388F8}"/>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5DD717F-FF10-C0BF-7725-6421009285B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9361BAB3-4858-3CBB-BB62-5F889BCE0FDF}"/>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09E59389-F0BE-DE11-6BB0-458533A834FF}"/>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58D066CA-23C5-383E-9B2C-0A08571B51BF}"/>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987F6A92-80AA-7FF6-18B4-E707798EF3CD}"/>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6077623-4C2E-4EA5-ED51-2A67A3953753}"/>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D8DF687B-BB2C-ED6F-88C3-38F4DC1F69A0}"/>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AB4ABAA5-4AED-6702-7A03-CD17AC12D9C6}"/>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D5B76247-D551-CB75-993A-E1E4FC33836E}"/>
              </a:ext>
            </a:extLst>
          </p:cNvPr>
          <p:cNvPicPr>
            <a:picLocks noChangeAspect="1"/>
          </p:cNvPicPr>
          <p:nvPr/>
        </p:nvPicPr>
        <p:blipFill>
          <a:blip r:embed="rId5" cstate="print">
            <a:lum bright="70000" contrast="-70000"/>
            <a:extLst>
              <a:ext uri="{28A0092B-C50C-407E-A947-70E740481C1C}">
                <a14:useLocalDpi xmlns:a14="http://schemas.microsoft.com/office/drawing/2010/main"/>
              </a:ext>
            </a:extLst>
          </a:blip>
          <a:stretch>
            <a:fillRect/>
          </a:stretch>
        </p:blipFill>
        <p:spPr>
          <a:xfrm>
            <a:off x="11486369" y="5513092"/>
            <a:ext cx="323609" cy="323609"/>
          </a:xfrm>
          <a:prstGeom prst="rect">
            <a:avLst/>
          </a:prstGeom>
        </p:spPr>
      </p:pic>
      <p:pic>
        <p:nvPicPr>
          <p:cNvPr id="22" name="Picture 21">
            <a:extLst>
              <a:ext uri="{FF2B5EF4-FFF2-40B4-BE49-F238E27FC236}">
                <a16:creationId xmlns:a16="http://schemas.microsoft.com/office/drawing/2014/main" id="{BBE43364-8BA6-FB72-B7B6-C1503F8D7729}"/>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7C44BBBD-44A0-DA76-7813-D430F64D8058}"/>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BD6B899F-27E3-5393-A64C-B16167C14EEE}"/>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25206BDD-410F-A3FA-6966-A186D53E3774}"/>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910E3A4C-4304-6615-16E0-E8EA8CBC2FCF}"/>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970E3571-8AA5-74E5-3144-BC5C2648E1A5}"/>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89BDC9ED-4F71-AA67-4409-87A1372D6CBE}"/>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0" name="Freeform: Shape 29">
            <a:extLst>
              <a:ext uri="{FF2B5EF4-FFF2-40B4-BE49-F238E27FC236}">
                <a16:creationId xmlns:a16="http://schemas.microsoft.com/office/drawing/2014/main" id="{8F72DFA0-3381-6A3F-7FF4-4AB2426C0AE6}"/>
              </a:ext>
            </a:extLst>
          </p:cNvPr>
          <p:cNvSpPr/>
          <p:nvPr/>
        </p:nvSpPr>
        <p:spPr>
          <a:xfrm rot="10800000" flipH="1">
            <a:off x="2521034" y="2651188"/>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sp>
        <p:nvSpPr>
          <p:cNvPr id="34" name="Freeform: Shape 33">
            <a:extLst>
              <a:ext uri="{FF2B5EF4-FFF2-40B4-BE49-F238E27FC236}">
                <a16:creationId xmlns:a16="http://schemas.microsoft.com/office/drawing/2014/main" id="{98F8B3AC-25EF-7E9E-32FD-8E2475D8B3ED}"/>
              </a:ext>
            </a:extLst>
          </p:cNvPr>
          <p:cNvSpPr/>
          <p:nvPr/>
        </p:nvSpPr>
        <p:spPr>
          <a:xfrm rot="10800000" flipH="1">
            <a:off x="4691624" y="2651188"/>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sp>
        <p:nvSpPr>
          <p:cNvPr id="38" name="Freeform: Shape 37">
            <a:extLst>
              <a:ext uri="{FF2B5EF4-FFF2-40B4-BE49-F238E27FC236}">
                <a16:creationId xmlns:a16="http://schemas.microsoft.com/office/drawing/2014/main" id="{15F0BD2B-45C4-68A7-378E-A77BA59B0772}"/>
              </a:ext>
            </a:extLst>
          </p:cNvPr>
          <p:cNvSpPr/>
          <p:nvPr/>
        </p:nvSpPr>
        <p:spPr>
          <a:xfrm rot="10800000" flipH="1">
            <a:off x="6872634" y="2651188"/>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sp>
        <p:nvSpPr>
          <p:cNvPr id="42" name="Freeform: Shape 41">
            <a:extLst>
              <a:ext uri="{FF2B5EF4-FFF2-40B4-BE49-F238E27FC236}">
                <a16:creationId xmlns:a16="http://schemas.microsoft.com/office/drawing/2014/main" id="{7A4953BC-11E9-E08C-1FD7-50EA5A2069B6}"/>
              </a:ext>
            </a:extLst>
          </p:cNvPr>
          <p:cNvSpPr/>
          <p:nvPr/>
        </p:nvSpPr>
        <p:spPr>
          <a:xfrm rot="10800000" flipH="1">
            <a:off x="9062900" y="2651188"/>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grpSp>
        <p:nvGrpSpPr>
          <p:cNvPr id="46" name="Group 45">
            <a:extLst>
              <a:ext uri="{FF2B5EF4-FFF2-40B4-BE49-F238E27FC236}">
                <a16:creationId xmlns:a16="http://schemas.microsoft.com/office/drawing/2014/main" id="{935CEB00-0763-4320-4FFE-6EF2FEDEE40A}"/>
              </a:ext>
            </a:extLst>
          </p:cNvPr>
          <p:cNvGrpSpPr/>
          <p:nvPr/>
        </p:nvGrpSpPr>
        <p:grpSpPr>
          <a:xfrm>
            <a:off x="2390214" y="4717350"/>
            <a:ext cx="8483527" cy="261640"/>
            <a:chOff x="2390214" y="4717350"/>
            <a:chExt cx="8483527" cy="261640"/>
          </a:xfrm>
        </p:grpSpPr>
        <p:cxnSp>
          <p:nvCxnSpPr>
            <p:cNvPr id="29" name="Straight Connector 28">
              <a:extLst>
                <a:ext uri="{FF2B5EF4-FFF2-40B4-BE49-F238E27FC236}">
                  <a16:creationId xmlns:a16="http://schemas.microsoft.com/office/drawing/2014/main" id="{71E3AFC0-3521-D408-6196-0075E3BEF845}"/>
                </a:ext>
              </a:extLst>
            </p:cNvPr>
            <p:cNvCxnSpPr>
              <a:cxnSpLocks/>
            </p:cNvCxnSpPr>
            <p:nvPr/>
          </p:nvCxnSpPr>
          <p:spPr>
            <a:xfrm flipH="1">
              <a:off x="2515705" y="4848170"/>
              <a:ext cx="8358036" cy="0"/>
            </a:xfrm>
            <a:prstGeom prst="line">
              <a:avLst/>
            </a:prstGeom>
            <a:ln w="152400">
              <a:solidFill>
                <a:srgbClr val="0157D8"/>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0D7CC1F0-2F39-F485-C1A5-FA4F6A838415}"/>
                </a:ext>
              </a:extLst>
            </p:cNvPr>
            <p:cNvSpPr/>
            <p:nvPr/>
          </p:nvSpPr>
          <p:spPr>
            <a:xfrm>
              <a:off x="2390214" y="4717350"/>
              <a:ext cx="261640" cy="261640"/>
            </a:xfrm>
            <a:prstGeom prst="ellipse">
              <a:avLst/>
            </a:prstGeom>
            <a:solidFill>
              <a:schemeClr val="bg1"/>
            </a:solidFill>
            <a:ln w="1905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5" name="Oval 34">
              <a:extLst>
                <a:ext uri="{FF2B5EF4-FFF2-40B4-BE49-F238E27FC236}">
                  <a16:creationId xmlns:a16="http://schemas.microsoft.com/office/drawing/2014/main" id="{66E11BA3-D9F9-FD60-3122-F5CDEA912825}"/>
                </a:ext>
              </a:extLst>
            </p:cNvPr>
            <p:cNvSpPr/>
            <p:nvPr/>
          </p:nvSpPr>
          <p:spPr>
            <a:xfrm>
              <a:off x="4560804" y="4717350"/>
              <a:ext cx="261640" cy="261640"/>
            </a:xfrm>
            <a:prstGeom prst="ellipse">
              <a:avLst/>
            </a:prstGeom>
            <a:solidFill>
              <a:schemeClr val="bg1"/>
            </a:solidFill>
            <a:ln w="1905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9" name="Oval 38">
              <a:extLst>
                <a:ext uri="{FF2B5EF4-FFF2-40B4-BE49-F238E27FC236}">
                  <a16:creationId xmlns:a16="http://schemas.microsoft.com/office/drawing/2014/main" id="{58DBEBBA-38E8-C541-E067-138E3846C16F}"/>
                </a:ext>
              </a:extLst>
            </p:cNvPr>
            <p:cNvSpPr/>
            <p:nvPr/>
          </p:nvSpPr>
          <p:spPr>
            <a:xfrm>
              <a:off x="6741814" y="4717350"/>
              <a:ext cx="261640" cy="261640"/>
            </a:xfrm>
            <a:prstGeom prst="ellipse">
              <a:avLst/>
            </a:prstGeom>
            <a:solidFill>
              <a:schemeClr val="bg1"/>
            </a:solidFill>
            <a:ln w="1905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3" name="Oval 42">
              <a:extLst>
                <a:ext uri="{FF2B5EF4-FFF2-40B4-BE49-F238E27FC236}">
                  <a16:creationId xmlns:a16="http://schemas.microsoft.com/office/drawing/2014/main" id="{AC7CFA18-8F41-CAAA-96CE-0C971E1F6F4C}"/>
                </a:ext>
              </a:extLst>
            </p:cNvPr>
            <p:cNvSpPr/>
            <p:nvPr/>
          </p:nvSpPr>
          <p:spPr>
            <a:xfrm>
              <a:off x="8932080" y="4717350"/>
              <a:ext cx="261640" cy="261640"/>
            </a:xfrm>
            <a:prstGeom prst="ellipse">
              <a:avLst/>
            </a:prstGeom>
            <a:solidFill>
              <a:schemeClr val="bg1"/>
            </a:solidFill>
            <a:ln w="190500">
              <a:solidFill>
                <a:srgbClr val="1D33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grpSp>
        <p:nvGrpSpPr>
          <p:cNvPr id="50" name="Group 49">
            <a:extLst>
              <a:ext uri="{FF2B5EF4-FFF2-40B4-BE49-F238E27FC236}">
                <a16:creationId xmlns:a16="http://schemas.microsoft.com/office/drawing/2014/main" id="{452A7495-5D12-EAF5-73AC-4472FD786F6E}"/>
              </a:ext>
            </a:extLst>
          </p:cNvPr>
          <p:cNvGrpSpPr/>
          <p:nvPr/>
        </p:nvGrpSpPr>
        <p:grpSpPr>
          <a:xfrm>
            <a:off x="3471712" y="2425229"/>
            <a:ext cx="7210698" cy="518882"/>
            <a:chOff x="3471712" y="2425229"/>
            <a:chExt cx="7210698" cy="518882"/>
          </a:xfrm>
        </p:grpSpPr>
        <p:sp>
          <p:nvSpPr>
            <p:cNvPr id="32" name="Oval 31">
              <a:extLst>
                <a:ext uri="{FF2B5EF4-FFF2-40B4-BE49-F238E27FC236}">
                  <a16:creationId xmlns:a16="http://schemas.microsoft.com/office/drawing/2014/main" id="{F34BB502-323E-3373-9DC1-F1E6435FF661}"/>
                </a:ext>
              </a:extLst>
            </p:cNvPr>
            <p:cNvSpPr/>
            <p:nvPr/>
          </p:nvSpPr>
          <p:spPr>
            <a:xfrm>
              <a:off x="3531494"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3" name="TextBox 32">
              <a:extLst>
                <a:ext uri="{FF2B5EF4-FFF2-40B4-BE49-F238E27FC236}">
                  <a16:creationId xmlns:a16="http://schemas.microsoft.com/office/drawing/2014/main" id="{E151E5B0-2F75-1991-7723-ABDDD37542E9}"/>
                </a:ext>
              </a:extLst>
            </p:cNvPr>
            <p:cNvSpPr txBox="1">
              <a:spLocks noChangeArrowheads="1"/>
            </p:cNvSpPr>
            <p:nvPr/>
          </p:nvSpPr>
          <p:spPr bwMode="auto">
            <a:xfrm>
              <a:off x="3471712"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01.</a:t>
              </a:r>
            </a:p>
          </p:txBody>
        </p:sp>
        <p:sp>
          <p:nvSpPr>
            <p:cNvPr id="36" name="Oval 35">
              <a:extLst>
                <a:ext uri="{FF2B5EF4-FFF2-40B4-BE49-F238E27FC236}">
                  <a16:creationId xmlns:a16="http://schemas.microsoft.com/office/drawing/2014/main" id="{D5EFEA91-E4AE-5311-9C85-BB601C86EEA1}"/>
                </a:ext>
              </a:extLst>
            </p:cNvPr>
            <p:cNvSpPr/>
            <p:nvPr/>
          </p:nvSpPr>
          <p:spPr>
            <a:xfrm>
              <a:off x="5702083"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37" name="TextBox 36">
              <a:extLst>
                <a:ext uri="{FF2B5EF4-FFF2-40B4-BE49-F238E27FC236}">
                  <a16:creationId xmlns:a16="http://schemas.microsoft.com/office/drawing/2014/main" id="{86B5A826-F472-850F-A76B-947744D721D3}"/>
                </a:ext>
              </a:extLst>
            </p:cNvPr>
            <p:cNvSpPr txBox="1">
              <a:spLocks noChangeArrowheads="1"/>
            </p:cNvSpPr>
            <p:nvPr/>
          </p:nvSpPr>
          <p:spPr bwMode="auto">
            <a:xfrm>
              <a:off x="5642302"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02.</a:t>
              </a:r>
            </a:p>
          </p:txBody>
        </p:sp>
        <p:sp>
          <p:nvSpPr>
            <p:cNvPr id="40" name="Oval 39">
              <a:extLst>
                <a:ext uri="{FF2B5EF4-FFF2-40B4-BE49-F238E27FC236}">
                  <a16:creationId xmlns:a16="http://schemas.microsoft.com/office/drawing/2014/main" id="{5B1D6C4F-C94E-07F1-7CD8-B731144D8AFE}"/>
                </a:ext>
              </a:extLst>
            </p:cNvPr>
            <p:cNvSpPr/>
            <p:nvPr/>
          </p:nvSpPr>
          <p:spPr>
            <a:xfrm>
              <a:off x="7883093"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1" name="TextBox 40">
              <a:extLst>
                <a:ext uri="{FF2B5EF4-FFF2-40B4-BE49-F238E27FC236}">
                  <a16:creationId xmlns:a16="http://schemas.microsoft.com/office/drawing/2014/main" id="{DF3D6523-91FA-5B9D-1711-EA9E452FB6DA}"/>
                </a:ext>
              </a:extLst>
            </p:cNvPr>
            <p:cNvSpPr txBox="1">
              <a:spLocks noChangeArrowheads="1"/>
            </p:cNvSpPr>
            <p:nvPr/>
          </p:nvSpPr>
          <p:spPr bwMode="auto">
            <a:xfrm>
              <a:off x="7823312"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03.</a:t>
              </a:r>
            </a:p>
          </p:txBody>
        </p:sp>
        <p:sp>
          <p:nvSpPr>
            <p:cNvPr id="44" name="Oval 43">
              <a:extLst>
                <a:ext uri="{FF2B5EF4-FFF2-40B4-BE49-F238E27FC236}">
                  <a16:creationId xmlns:a16="http://schemas.microsoft.com/office/drawing/2014/main" id="{E5FF66C7-4A0C-E32A-438A-177D13D47207}"/>
                </a:ext>
              </a:extLst>
            </p:cNvPr>
            <p:cNvSpPr/>
            <p:nvPr/>
          </p:nvSpPr>
          <p:spPr>
            <a:xfrm>
              <a:off x="10073359"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5" name="TextBox 44">
              <a:extLst>
                <a:ext uri="{FF2B5EF4-FFF2-40B4-BE49-F238E27FC236}">
                  <a16:creationId xmlns:a16="http://schemas.microsoft.com/office/drawing/2014/main" id="{67FF56DA-DCFB-B75D-766D-13CFC045E46E}"/>
                </a:ext>
              </a:extLst>
            </p:cNvPr>
            <p:cNvSpPr txBox="1">
              <a:spLocks noChangeArrowheads="1"/>
            </p:cNvSpPr>
            <p:nvPr/>
          </p:nvSpPr>
          <p:spPr bwMode="auto">
            <a:xfrm>
              <a:off x="10013578"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04.</a:t>
              </a:r>
            </a:p>
          </p:txBody>
        </p:sp>
      </p:grpSp>
      <p:sp>
        <p:nvSpPr>
          <p:cNvPr id="9" name="TextBox 8">
            <a:extLst>
              <a:ext uri="{FF2B5EF4-FFF2-40B4-BE49-F238E27FC236}">
                <a16:creationId xmlns:a16="http://schemas.microsoft.com/office/drawing/2014/main" id="{2AF7FAA4-D3BF-C409-973E-DC9455391801}"/>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DA5827CC-E985-8112-6DF7-81F06449FA0B}"/>
              </a:ext>
            </a:extLst>
          </p:cNvPr>
          <p:cNvSpPr txBox="1"/>
          <p:nvPr/>
        </p:nvSpPr>
        <p:spPr>
          <a:xfrm>
            <a:off x="2550782" y="3060709"/>
            <a:ext cx="1758293" cy="893771"/>
          </a:xfrm>
          <a:prstGeom prst="rect">
            <a:avLst/>
          </a:prstGeom>
          <a:noFill/>
        </p:spPr>
        <p:txBody>
          <a:bodyPr wrap="square">
            <a:spAutoFit/>
          </a:bodyPr>
          <a:lstStyle/>
          <a:p>
            <a:pPr algn="ct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200" dirty="0">
              <a:solidFill>
                <a:schemeClr val="bg1"/>
              </a:solidFill>
            </a:endParaRPr>
          </a:p>
        </p:txBody>
      </p:sp>
      <p:sp>
        <p:nvSpPr>
          <p:cNvPr id="47" name="TextBox 46">
            <a:extLst>
              <a:ext uri="{FF2B5EF4-FFF2-40B4-BE49-F238E27FC236}">
                <a16:creationId xmlns:a16="http://schemas.microsoft.com/office/drawing/2014/main" id="{BCABBAC0-6C41-F91C-D37F-E2A2305A1C5F}"/>
              </a:ext>
            </a:extLst>
          </p:cNvPr>
          <p:cNvSpPr txBox="1"/>
          <p:nvPr/>
        </p:nvSpPr>
        <p:spPr>
          <a:xfrm>
            <a:off x="4716335" y="3060709"/>
            <a:ext cx="1758293" cy="893771"/>
          </a:xfrm>
          <a:prstGeom prst="rect">
            <a:avLst/>
          </a:prstGeom>
          <a:noFill/>
        </p:spPr>
        <p:txBody>
          <a:bodyPr wrap="square">
            <a:spAutoFit/>
          </a:bodyPr>
          <a:lstStyle/>
          <a:p>
            <a:pPr algn="ct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200" dirty="0">
              <a:solidFill>
                <a:schemeClr val="bg1"/>
              </a:solidFill>
            </a:endParaRPr>
          </a:p>
        </p:txBody>
      </p:sp>
      <p:sp>
        <p:nvSpPr>
          <p:cNvPr id="48" name="TextBox 47">
            <a:extLst>
              <a:ext uri="{FF2B5EF4-FFF2-40B4-BE49-F238E27FC236}">
                <a16:creationId xmlns:a16="http://schemas.microsoft.com/office/drawing/2014/main" id="{DAAFDCFB-3FA9-903D-7A4C-DDB561136914}"/>
              </a:ext>
            </a:extLst>
          </p:cNvPr>
          <p:cNvSpPr txBox="1"/>
          <p:nvPr/>
        </p:nvSpPr>
        <p:spPr>
          <a:xfrm>
            <a:off x="6882014" y="3060709"/>
            <a:ext cx="1758293" cy="893771"/>
          </a:xfrm>
          <a:prstGeom prst="rect">
            <a:avLst/>
          </a:prstGeom>
          <a:noFill/>
        </p:spPr>
        <p:txBody>
          <a:bodyPr wrap="square">
            <a:spAutoFit/>
          </a:bodyPr>
          <a:lstStyle/>
          <a:p>
            <a:pPr algn="ct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200" dirty="0">
              <a:solidFill>
                <a:schemeClr val="bg1"/>
              </a:solidFill>
            </a:endParaRPr>
          </a:p>
        </p:txBody>
      </p:sp>
      <p:sp>
        <p:nvSpPr>
          <p:cNvPr id="49" name="TextBox 48">
            <a:extLst>
              <a:ext uri="{FF2B5EF4-FFF2-40B4-BE49-F238E27FC236}">
                <a16:creationId xmlns:a16="http://schemas.microsoft.com/office/drawing/2014/main" id="{672DD996-A5F5-DC00-9762-B116D58C911E}"/>
              </a:ext>
            </a:extLst>
          </p:cNvPr>
          <p:cNvSpPr txBox="1"/>
          <p:nvPr/>
        </p:nvSpPr>
        <p:spPr>
          <a:xfrm>
            <a:off x="9047567" y="3060709"/>
            <a:ext cx="1758293" cy="893771"/>
          </a:xfrm>
          <a:prstGeom prst="rect">
            <a:avLst/>
          </a:prstGeom>
          <a:noFill/>
        </p:spPr>
        <p:txBody>
          <a:bodyPr wrap="square">
            <a:spAutoFit/>
          </a:bodyPr>
          <a:lstStyle/>
          <a:p>
            <a:pPr algn="ct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a:t>
            </a:r>
            <a:endParaRPr lang="en-US" sz="1200" dirty="0">
              <a:solidFill>
                <a:schemeClr val="bg1"/>
              </a:solidFill>
            </a:endParaRPr>
          </a:p>
        </p:txBody>
      </p:sp>
    </p:spTree>
    <p:extLst>
      <p:ext uri="{BB962C8B-B14F-4D97-AF65-F5344CB8AC3E}">
        <p14:creationId xmlns:p14="http://schemas.microsoft.com/office/powerpoint/2010/main" val="1950511110"/>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750"/>
                                        <p:tgtEl>
                                          <p:spTgt spid="46"/>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750"/>
                                        <p:tgtEl>
                                          <p:spTgt spid="30"/>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750"/>
                                        <p:tgtEl>
                                          <p:spTgt spid="34"/>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down)">
                                      <p:cBhvr>
                                        <p:cTn id="23" dur="750"/>
                                        <p:tgtEl>
                                          <p:spTgt spid="38"/>
                                        </p:tgtEl>
                                      </p:cBhvr>
                                    </p:animEffect>
                                  </p:childTnLst>
                                </p:cTn>
                              </p:par>
                            </p:childTnLst>
                          </p:cTn>
                        </p:par>
                        <p:par>
                          <p:cTn id="24" fill="hold">
                            <p:stCondLst>
                              <p:cond delay="3750"/>
                            </p:stCondLst>
                            <p:childTnLst>
                              <p:par>
                                <p:cTn id="25" presetID="2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down)">
                                      <p:cBhvr>
                                        <p:cTn id="27" dur="750"/>
                                        <p:tgtEl>
                                          <p:spTgt spid="42"/>
                                        </p:tgtEl>
                                      </p:cBhvr>
                                    </p:animEffect>
                                  </p:childTnLst>
                                </p:cTn>
                              </p:par>
                            </p:childTnLst>
                          </p:cTn>
                        </p:par>
                        <p:par>
                          <p:cTn id="28" fill="hold">
                            <p:stCondLst>
                              <p:cond delay="45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750" fill="hold"/>
                                        <p:tgtEl>
                                          <p:spTgt spid="50"/>
                                        </p:tgtEl>
                                        <p:attrNameLst>
                                          <p:attrName>ppt_w</p:attrName>
                                        </p:attrNameLst>
                                      </p:cBhvr>
                                      <p:tavLst>
                                        <p:tav tm="0">
                                          <p:val>
                                            <p:fltVal val="0"/>
                                          </p:val>
                                        </p:tav>
                                        <p:tav tm="100000">
                                          <p:val>
                                            <p:strVal val="#ppt_w"/>
                                          </p:val>
                                        </p:tav>
                                      </p:tavLst>
                                    </p:anim>
                                    <p:anim calcmode="lin" valueType="num">
                                      <p:cBhvr>
                                        <p:cTn id="32" dur="750" fill="hold"/>
                                        <p:tgtEl>
                                          <p:spTgt spid="50"/>
                                        </p:tgtEl>
                                        <p:attrNameLst>
                                          <p:attrName>ppt_h</p:attrName>
                                        </p:attrNameLst>
                                      </p:cBhvr>
                                      <p:tavLst>
                                        <p:tav tm="0">
                                          <p:val>
                                            <p:fltVal val="0"/>
                                          </p:val>
                                        </p:tav>
                                        <p:tav tm="100000">
                                          <p:val>
                                            <p:strVal val="#ppt_h"/>
                                          </p:val>
                                        </p:tav>
                                      </p:tavLst>
                                    </p:anim>
                                    <p:animEffect transition="in" filter="fade">
                                      <p:cBhvr>
                                        <p:cTn id="33" dur="750"/>
                                        <p:tgtEl>
                                          <p:spTgt spid="50"/>
                                        </p:tgtEl>
                                      </p:cBhvr>
                                    </p:animEffect>
                                  </p:childTnLst>
                                </p:cTn>
                              </p:par>
                            </p:childTnLst>
                          </p:cTn>
                        </p:par>
                        <p:par>
                          <p:cTn id="34" fill="hold">
                            <p:stCondLst>
                              <p:cond delay="5250"/>
                            </p:stCondLst>
                            <p:childTnLst>
                              <p:par>
                                <p:cTn id="35" presetID="2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750"/>
                                        <p:tgtEl>
                                          <p:spTgt spid="12"/>
                                        </p:tgtEl>
                                      </p:cBhvr>
                                    </p:animEffect>
                                  </p:childTnLst>
                                </p:cTn>
                              </p:par>
                            </p:childTnLst>
                          </p:cTn>
                        </p:par>
                        <p:par>
                          <p:cTn id="38" fill="hold">
                            <p:stCondLst>
                              <p:cond delay="6000"/>
                            </p:stCondLst>
                            <p:childTnLst>
                              <p:par>
                                <p:cTn id="39" presetID="22" presetClass="entr" presetSubtype="4"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down)">
                                      <p:cBhvr>
                                        <p:cTn id="41" dur="750"/>
                                        <p:tgtEl>
                                          <p:spTgt spid="47"/>
                                        </p:tgtEl>
                                      </p:cBhvr>
                                    </p:animEffect>
                                  </p:childTnLst>
                                </p:cTn>
                              </p:par>
                            </p:childTnLst>
                          </p:cTn>
                        </p:par>
                        <p:par>
                          <p:cTn id="42" fill="hold">
                            <p:stCondLst>
                              <p:cond delay="6750"/>
                            </p:stCondLst>
                            <p:childTnLst>
                              <p:par>
                                <p:cTn id="43" presetID="22" presetClass="entr" presetSubtype="4"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down)">
                                      <p:cBhvr>
                                        <p:cTn id="45" dur="750"/>
                                        <p:tgtEl>
                                          <p:spTgt spid="48"/>
                                        </p:tgtEl>
                                      </p:cBhvr>
                                    </p:animEffect>
                                  </p:childTnLst>
                                </p:cTn>
                              </p:par>
                            </p:childTnLst>
                          </p:cTn>
                        </p:par>
                        <p:par>
                          <p:cTn id="46" fill="hold">
                            <p:stCondLst>
                              <p:cond delay="75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38" grpId="0" animBg="1"/>
      <p:bldP spid="42" grpId="0" animBg="1"/>
      <p:bldP spid="9" grpId="0"/>
      <p:bldP spid="12" grpId="0"/>
      <p:bldP spid="47" grpId="0"/>
      <p:bldP spid="48" grpId="0"/>
      <p:bldP spid="4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Rounded Corners 28">
            <a:extLst>
              <a:ext uri="{FF2B5EF4-FFF2-40B4-BE49-F238E27FC236}">
                <a16:creationId xmlns:a16="http://schemas.microsoft.com/office/drawing/2014/main" id="{60046DEC-D304-DA7F-3FED-0E1110D89770}"/>
              </a:ext>
            </a:extLst>
          </p:cNvPr>
          <p:cNvSpPr/>
          <p:nvPr/>
        </p:nvSpPr>
        <p:spPr>
          <a:xfrm>
            <a:off x="7178482" y="2099036"/>
            <a:ext cx="3531898" cy="1654838"/>
          </a:xfrm>
          <a:prstGeom prst="roundRect">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Rectangle: Rounded Corners 30">
            <a:extLst>
              <a:ext uri="{FF2B5EF4-FFF2-40B4-BE49-F238E27FC236}">
                <a16:creationId xmlns:a16="http://schemas.microsoft.com/office/drawing/2014/main" id="{A61D7C33-317E-40C8-ABAB-6AA2BB124C5F}"/>
              </a:ext>
            </a:extLst>
          </p:cNvPr>
          <p:cNvSpPr/>
          <p:nvPr/>
        </p:nvSpPr>
        <p:spPr>
          <a:xfrm>
            <a:off x="7178482" y="4409466"/>
            <a:ext cx="3531898" cy="1654838"/>
          </a:xfrm>
          <a:prstGeom prst="roundRect">
            <a:avLst/>
          </a:prstGeom>
          <a:solidFill>
            <a:srgbClr val="0157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Slide Number Placeholder 1">
            <a:extLst>
              <a:ext uri="{FF2B5EF4-FFF2-40B4-BE49-F238E27FC236}">
                <a16:creationId xmlns:a16="http://schemas.microsoft.com/office/drawing/2014/main" id="{C89FDB0D-EF21-ADEB-312B-2BC9C009A9EA}"/>
              </a:ext>
            </a:extLst>
          </p:cNvPr>
          <p:cNvSpPr>
            <a:spLocks noGrp="1"/>
          </p:cNvSpPr>
          <p:nvPr>
            <p:ph type="sldNum" sz="quarter" idx="12"/>
          </p:nvPr>
        </p:nvSpPr>
        <p:spPr/>
        <p:txBody>
          <a:bodyPr/>
          <a:lstStyle/>
          <a:p>
            <a:fld id="{0242CDCD-B177-42A0-885B-5D2D574B4E13}" type="slidenum">
              <a:rPr lang="en-US" smtClean="0"/>
              <a:pPr/>
              <a:t>45</a:t>
            </a:fld>
            <a:endParaRPr lang="en-US" dirty="0"/>
          </a:p>
        </p:txBody>
      </p:sp>
      <p:pic>
        <p:nvPicPr>
          <p:cNvPr id="34" name="Picture Placeholder 33">
            <a:extLst>
              <a:ext uri="{FF2B5EF4-FFF2-40B4-BE49-F238E27FC236}">
                <a16:creationId xmlns:a16="http://schemas.microsoft.com/office/drawing/2014/main" id="{DC8AC92B-3C21-8AC8-072C-91290C06B2B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7316" b="17316"/>
          <a:stretch>
            <a:fillRect/>
          </a:stretch>
        </p:blipFill>
        <p:spPr>
          <a:xfrm>
            <a:off x="5837051" y="4278313"/>
            <a:ext cx="1955800" cy="1917700"/>
          </a:xfrm>
          <a:ln w="57150">
            <a:solidFill>
              <a:srgbClr val="1D3347"/>
            </a:solidFill>
          </a:ln>
        </p:spPr>
      </p:pic>
      <p:pic>
        <p:nvPicPr>
          <p:cNvPr id="5" name="Picture 4">
            <a:hlinkClick r:id="" action="ppaction://hlinkshowjump?jump=firstslide"/>
            <a:extLst>
              <a:ext uri="{FF2B5EF4-FFF2-40B4-BE49-F238E27FC236}">
                <a16:creationId xmlns:a16="http://schemas.microsoft.com/office/drawing/2014/main" id="{0385CEDB-C664-EDF9-7016-4D4B870FA6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6" name="Picture 5">
            <a:hlinkClick r:id="" action="ppaction://hlinkshowjump?jump=previousslide"/>
            <a:extLst>
              <a:ext uri="{FF2B5EF4-FFF2-40B4-BE49-F238E27FC236}">
                <a16:creationId xmlns:a16="http://schemas.microsoft.com/office/drawing/2014/main" id="{8F0FEDA2-C607-89CF-F230-CB8F36A799B5}"/>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7" name="TextBox 6">
            <a:extLst>
              <a:ext uri="{FF2B5EF4-FFF2-40B4-BE49-F238E27FC236}">
                <a16:creationId xmlns:a16="http://schemas.microsoft.com/office/drawing/2014/main" id="{C60FCF55-29F6-C957-B31E-2E4878B71F5E}"/>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4E4AE0EB-8377-D9FB-987E-5D8C190A677E}"/>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F676D89C-FE18-0A07-80F8-C31EE1316790}"/>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10" name="TextBox 9">
            <a:extLst>
              <a:ext uri="{FF2B5EF4-FFF2-40B4-BE49-F238E27FC236}">
                <a16:creationId xmlns:a16="http://schemas.microsoft.com/office/drawing/2014/main" id="{1D7FA62E-041C-3D4E-D44E-5F5305F656AB}"/>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1" name="TextBox 10">
            <a:extLst>
              <a:ext uri="{FF2B5EF4-FFF2-40B4-BE49-F238E27FC236}">
                <a16:creationId xmlns:a16="http://schemas.microsoft.com/office/drawing/2014/main" id="{0730782C-0354-E4F9-A544-5D5363D60E7A}"/>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2" name="TextBox 11">
            <a:extLst>
              <a:ext uri="{FF2B5EF4-FFF2-40B4-BE49-F238E27FC236}">
                <a16:creationId xmlns:a16="http://schemas.microsoft.com/office/drawing/2014/main" id="{489CD53E-2F14-41A9-E43C-55EFFCACCF70}"/>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99110C23-3CD4-AD9A-F3D7-573C756FBD94}"/>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1F611CA4-45AD-4A5A-1BD4-7BBD8A737946}"/>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DDFAAD9B-9BBF-97F3-4A6F-7959EB85E987}"/>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D8CD6594-B6E2-1198-7082-2DD4295515A2}"/>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756BCBFA-50B8-0FC2-5082-F2291E1971E3}"/>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430E5098-79A9-341E-8E2A-2FF9CB33F8B2}"/>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3F00717B-946C-78AB-4F15-47D12D702B33}"/>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8952460F-664D-E5A4-525D-4236A108F839}"/>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E1E86B00-F5DE-205D-93C9-D556CD19001C}"/>
              </a:ext>
            </a:extLst>
          </p:cNvPr>
          <p:cNvPicPr>
            <a:picLocks noChangeAspect="1"/>
          </p:cNvPicPr>
          <p:nvPr/>
        </p:nvPicPr>
        <p:blipFill>
          <a:blip r:embed="rId6" cstate="print">
            <a:lum bright="70000" contrast="-70000"/>
            <a:extLst>
              <a:ext uri="{28A0092B-C50C-407E-A947-70E740481C1C}">
                <a14:useLocalDpi xmlns:a14="http://schemas.microsoft.com/office/drawing/2010/main"/>
              </a:ext>
            </a:extLst>
          </a:blip>
          <a:stretch>
            <a:fillRect/>
          </a:stretch>
        </p:blipFill>
        <p:spPr>
          <a:xfrm>
            <a:off x="11486369" y="5513092"/>
            <a:ext cx="323609" cy="323609"/>
          </a:xfrm>
          <a:prstGeom prst="rect">
            <a:avLst/>
          </a:prstGeom>
        </p:spPr>
      </p:pic>
      <p:pic>
        <p:nvPicPr>
          <p:cNvPr id="22" name="Picture 21">
            <a:extLst>
              <a:ext uri="{FF2B5EF4-FFF2-40B4-BE49-F238E27FC236}">
                <a16:creationId xmlns:a16="http://schemas.microsoft.com/office/drawing/2014/main" id="{9985D223-B3B1-02C8-A29A-9CAF35A13951}"/>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5D8DC27E-7D71-A2B1-F74C-353ACAC1734E}"/>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0AE03ADA-C982-5C27-20BA-83AB9F1E8227}"/>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D6770BC3-D607-BEAB-C395-17724E438AE6}"/>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0BB4F2F3-2D85-4ABC-027D-C99141E79FAB}"/>
              </a:ext>
            </a:extLst>
          </p:cNvPr>
          <p:cNvPicPr>
            <a:picLocks noChangeAspect="1"/>
          </p:cNvPicPr>
          <p:nvPr/>
        </p:nvPicPr>
        <p:blipFill>
          <a:blip r:embed="rId11"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2B213E75-04AD-49D5-C21D-D3581F542227}"/>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A1A81BDC-0B78-6E2D-F4B4-2BB716ED6341}"/>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pic>
        <p:nvPicPr>
          <p:cNvPr id="38" name="Picture Placeholder 37">
            <a:extLst>
              <a:ext uri="{FF2B5EF4-FFF2-40B4-BE49-F238E27FC236}">
                <a16:creationId xmlns:a16="http://schemas.microsoft.com/office/drawing/2014/main" id="{47A3BFBB-419B-14D2-95DE-C5F70399B051}"/>
              </a:ext>
            </a:extLst>
          </p:cNvPr>
          <p:cNvPicPr>
            <a:picLocks noGrp="1" noChangeAspect="1"/>
          </p:cNvPicPr>
          <p:nvPr>
            <p:ph type="pic" sz="quarter" idx="10"/>
          </p:nvPr>
        </p:nvPicPr>
        <p:blipFill rotWithShape="1">
          <a:blip r:embed="rId14">
            <a:extLst>
              <a:ext uri="{28A0092B-C50C-407E-A947-70E740481C1C}">
                <a14:useLocalDpi xmlns:a14="http://schemas.microsoft.com/office/drawing/2010/main" val="0"/>
              </a:ext>
            </a:extLst>
          </a:blip>
          <a:srcRect t="2455" b="32123"/>
          <a:stretch/>
        </p:blipFill>
        <p:spPr>
          <a:xfrm>
            <a:off x="5837218" y="1967258"/>
            <a:ext cx="1955466" cy="1918395"/>
          </a:xfrm>
          <a:ln w="57150">
            <a:solidFill>
              <a:srgbClr val="1D3347"/>
            </a:solidFill>
          </a:ln>
        </p:spPr>
      </p:pic>
      <p:sp>
        <p:nvSpPr>
          <p:cNvPr id="39" name="TextBox 38">
            <a:extLst>
              <a:ext uri="{FF2B5EF4-FFF2-40B4-BE49-F238E27FC236}">
                <a16:creationId xmlns:a16="http://schemas.microsoft.com/office/drawing/2014/main" id="{40BB53C5-15DA-B3B8-0D41-93B45B080A6D}"/>
              </a:ext>
            </a:extLst>
          </p:cNvPr>
          <p:cNvSpPr txBox="1"/>
          <p:nvPr/>
        </p:nvSpPr>
        <p:spPr>
          <a:xfrm>
            <a:off x="7898049" y="2233563"/>
            <a:ext cx="2706966" cy="1350434"/>
          </a:xfrm>
          <a:prstGeom prst="rect">
            <a:avLst/>
          </a:prstGeom>
          <a:noFill/>
        </p:spPr>
        <p:txBody>
          <a:bodyPr wrap="square">
            <a:spAutoFit/>
          </a:bodyPr>
          <a:lstStyle/>
          <a:p>
            <a:pPr algn="justLow">
              <a:lnSpc>
                <a:spcPct val="150000"/>
              </a:lnSpc>
            </a:pPr>
            <a:r>
              <a:rPr lang="en-US" sz="1400" b="1" dirty="0">
                <a:solidFill>
                  <a:schemeClr val="bg1"/>
                </a:solidFill>
                <a:latin typeface="Times New Roman" panose="02020603050405020304" pitchFamily="18" charset="0"/>
                <a:cs typeface="Times New Roman" panose="02020603050405020304" pitchFamily="18" charset="0"/>
              </a:rPr>
              <a:t>Enter the subject title</a:t>
            </a:r>
          </a:p>
          <a:p>
            <a:pPr algn="justLow">
              <a:lnSpc>
                <a:spcPct val="150000"/>
              </a:lnSpc>
            </a:pPr>
            <a:r>
              <a:rPr lang="en-US" sz="1400" dirty="0" err="1">
                <a:solidFill>
                  <a:schemeClr val="bg1"/>
                </a:solidFill>
                <a:latin typeface="Times New Roman" panose="02020603050405020304" pitchFamily="18" charset="0"/>
                <a:cs typeface="Times New Roman" panose="02020603050405020304" pitchFamily="18" charset="0"/>
              </a:rPr>
              <a:t>Minaro</a:t>
            </a:r>
            <a:r>
              <a:rPr lang="en-US" sz="14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chemeClr val="bg1"/>
              </a:solidFill>
            </a:endParaRPr>
          </a:p>
        </p:txBody>
      </p:sp>
      <p:sp>
        <p:nvSpPr>
          <p:cNvPr id="40" name="TextBox 39">
            <a:extLst>
              <a:ext uri="{FF2B5EF4-FFF2-40B4-BE49-F238E27FC236}">
                <a16:creationId xmlns:a16="http://schemas.microsoft.com/office/drawing/2014/main" id="{BF89171E-3262-0E4C-F28C-25E910A0AFA4}"/>
              </a:ext>
            </a:extLst>
          </p:cNvPr>
          <p:cNvSpPr txBox="1"/>
          <p:nvPr/>
        </p:nvSpPr>
        <p:spPr>
          <a:xfrm>
            <a:off x="7898049" y="4545947"/>
            <a:ext cx="2706966" cy="1350434"/>
          </a:xfrm>
          <a:prstGeom prst="rect">
            <a:avLst/>
          </a:prstGeom>
          <a:noFill/>
        </p:spPr>
        <p:txBody>
          <a:bodyPr wrap="square">
            <a:spAutoFit/>
          </a:bodyPr>
          <a:lstStyle/>
          <a:p>
            <a:pPr algn="justLow">
              <a:lnSpc>
                <a:spcPct val="150000"/>
              </a:lnSpc>
            </a:pPr>
            <a:r>
              <a:rPr lang="en-US" sz="1400" b="1" dirty="0">
                <a:solidFill>
                  <a:schemeClr val="bg1"/>
                </a:solidFill>
                <a:latin typeface="Times New Roman" panose="02020603050405020304" pitchFamily="18" charset="0"/>
                <a:cs typeface="Times New Roman" panose="02020603050405020304" pitchFamily="18" charset="0"/>
              </a:rPr>
              <a:t>Enter the subject title</a:t>
            </a:r>
          </a:p>
          <a:p>
            <a:pPr algn="justLow">
              <a:lnSpc>
                <a:spcPct val="150000"/>
              </a:lnSpc>
            </a:pPr>
            <a:r>
              <a:rPr lang="en-US" sz="1400" dirty="0" err="1">
                <a:solidFill>
                  <a:schemeClr val="bg1"/>
                </a:solidFill>
                <a:latin typeface="Times New Roman" panose="02020603050405020304" pitchFamily="18" charset="0"/>
                <a:cs typeface="Times New Roman" panose="02020603050405020304" pitchFamily="18" charset="0"/>
              </a:rPr>
              <a:t>Minaro</a:t>
            </a:r>
            <a:r>
              <a:rPr lang="en-US" sz="14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chemeClr val="bg1"/>
              </a:solidFill>
            </a:endParaRPr>
          </a:p>
        </p:txBody>
      </p:sp>
      <p:sp>
        <p:nvSpPr>
          <p:cNvPr id="41" name="TextBox 40">
            <a:extLst>
              <a:ext uri="{FF2B5EF4-FFF2-40B4-BE49-F238E27FC236}">
                <a16:creationId xmlns:a16="http://schemas.microsoft.com/office/drawing/2014/main" id="{2DD4952F-4323-F494-D80B-0085B16035B3}"/>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90319E25-B9D8-70BB-AB77-4191AC04CD72}"/>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A47DA431-D16D-9CEF-CC29-1F14D07A2ECB}"/>
              </a:ext>
            </a:extLst>
          </p:cNvPr>
          <p:cNvSpPr txBox="1"/>
          <p:nvPr/>
        </p:nvSpPr>
        <p:spPr>
          <a:xfrm>
            <a:off x="2350985" y="2730234"/>
            <a:ext cx="3182549"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103357948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750"/>
                                        <p:tgtEl>
                                          <p:spTgt spid="38"/>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750"/>
                                        <p:tgtEl>
                                          <p:spTgt spid="29"/>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750"/>
                                        <p:tgtEl>
                                          <p:spTgt spid="39"/>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750"/>
                                        <p:tgtEl>
                                          <p:spTgt spid="34"/>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750"/>
                                        <p:tgtEl>
                                          <p:spTgt spid="31"/>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750"/>
                                        <p:tgtEl>
                                          <p:spTgt spid="40"/>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750"/>
                                        <p:tgtEl>
                                          <p:spTgt spid="42"/>
                                        </p:tgtEl>
                                      </p:cBhvr>
                                    </p:animEffect>
                                  </p:childTnLst>
                                </p:cTn>
                              </p:par>
                            </p:childTnLst>
                          </p:cTn>
                        </p:par>
                        <p:par>
                          <p:cTn id="32" fill="hold">
                            <p:stCondLst>
                              <p:cond delay="525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750"/>
                                        <p:tgtEl>
                                          <p:spTgt spid="41"/>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9" grpId="0"/>
      <p:bldP spid="40" grpId="0"/>
      <p:bldP spid="41" grpId="0"/>
      <p:bldP spid="42" grpId="0"/>
      <p:bldP spid="4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E19276-D053-2927-E89A-6DF384EA1E98}"/>
              </a:ext>
            </a:extLst>
          </p:cNvPr>
          <p:cNvSpPr>
            <a:spLocks noGrp="1"/>
          </p:cNvSpPr>
          <p:nvPr>
            <p:ph type="sldNum" sz="quarter" idx="12"/>
          </p:nvPr>
        </p:nvSpPr>
        <p:spPr/>
        <p:txBody>
          <a:bodyPr/>
          <a:lstStyle/>
          <a:p>
            <a:fld id="{0242CDCD-B177-42A0-885B-5D2D574B4E13}" type="slidenum">
              <a:rPr lang="en-US" smtClean="0"/>
              <a:pPr/>
              <a:t>46</a:t>
            </a:fld>
            <a:endParaRPr lang="en-US" dirty="0"/>
          </a:p>
        </p:txBody>
      </p:sp>
      <p:pic>
        <p:nvPicPr>
          <p:cNvPr id="10" name="Picture 9">
            <a:hlinkClick r:id="" action="ppaction://hlinkshowjump?jump=firstslide"/>
            <a:extLst>
              <a:ext uri="{FF2B5EF4-FFF2-40B4-BE49-F238E27FC236}">
                <a16:creationId xmlns:a16="http://schemas.microsoft.com/office/drawing/2014/main" id="{A71EBD32-8D47-2758-5A95-A47F89C84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717C7DA-CE21-D856-8047-91957E7A06D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FFA27BD1-89DF-D036-CAB4-FF3D01AA131F}"/>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D5AEBFE9-ADF9-86A1-095F-9855D1B7FC57}"/>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D1BCB633-7168-D435-E111-698F24014A6B}"/>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30C8BD66-CFA4-E527-D3D5-BF991F19153E}"/>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57A49FA7-6C05-677B-9D93-1B241489D466}"/>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0496DB26-1FAC-7253-5668-FA4F3F0388F8}"/>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5DD717F-FF10-C0BF-7725-6421009285BC}"/>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9361BAB3-4858-3CBB-BB62-5F889BCE0FDF}"/>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09E59389-F0BE-DE11-6BB0-458533A834FF}"/>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58D066CA-23C5-383E-9B2C-0A08571B51BF}"/>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987F6A92-80AA-7FF6-18B4-E707798EF3CD}"/>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6077623-4C2E-4EA5-ED51-2A67A3953753}"/>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D8DF687B-BB2C-ED6F-88C3-38F4DC1F69A0}"/>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99B7C4B5-0BE6-7D83-2E34-520465603B63}"/>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2606C938-FE2B-E7F6-EBA1-CD10B2BC3DC8}"/>
              </a:ext>
            </a:extLst>
          </p:cNvPr>
          <p:cNvPicPr>
            <a:picLocks noChangeAspect="1"/>
          </p:cNvPicPr>
          <p:nvPr/>
        </p:nvPicPr>
        <p:blipFill>
          <a:blip r:embed="rId5" cstate="print">
            <a:lum bright="70000" contrast="-70000"/>
            <a:extLst>
              <a:ext uri="{28A0092B-C50C-407E-A947-70E740481C1C}">
                <a14:useLocalDpi xmlns:a14="http://schemas.microsoft.com/office/drawing/2010/main"/>
              </a:ext>
            </a:extLst>
          </a:blip>
          <a:stretch>
            <a:fillRect/>
          </a:stretch>
        </p:blipFill>
        <p:spPr>
          <a:xfrm>
            <a:off x="11486369" y="5513092"/>
            <a:ext cx="323609" cy="323609"/>
          </a:xfrm>
          <a:prstGeom prst="rect">
            <a:avLst/>
          </a:prstGeom>
        </p:spPr>
      </p:pic>
      <p:pic>
        <p:nvPicPr>
          <p:cNvPr id="22" name="Picture 21">
            <a:extLst>
              <a:ext uri="{FF2B5EF4-FFF2-40B4-BE49-F238E27FC236}">
                <a16:creationId xmlns:a16="http://schemas.microsoft.com/office/drawing/2014/main" id="{228503AB-BE46-BF06-4FF7-4E16A3B3FC30}"/>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79F4FB4F-E8E0-AA09-A108-12AA376DFC6E}"/>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4D5C9502-860C-0F8B-8113-E46856C67327}"/>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D3EA8A33-B300-BCA6-F653-0D6E499459CE}"/>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9DF1A864-A606-622B-EA09-79FB7F8ACDD2}"/>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2DEE019A-5BF3-BEA8-B9CA-45BFFC03FE5B}"/>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4DEF0204-BD46-BCC0-8063-F0425F96662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32" name="TextBox 31">
            <a:extLst>
              <a:ext uri="{FF2B5EF4-FFF2-40B4-BE49-F238E27FC236}">
                <a16:creationId xmlns:a16="http://schemas.microsoft.com/office/drawing/2014/main" id="{07989150-BB4A-8C22-20A7-D370D138E77D}"/>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6CFF2DB5-57DE-BA43-147A-02A6D86C7D02}"/>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6AC691A6-ABD3-8545-6E5D-9D2E65078A5F}"/>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3296526363"/>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E19276-D053-2927-E89A-6DF384EA1E98}"/>
              </a:ext>
            </a:extLst>
          </p:cNvPr>
          <p:cNvSpPr>
            <a:spLocks noGrp="1"/>
          </p:cNvSpPr>
          <p:nvPr>
            <p:ph type="sldNum" sz="quarter" idx="12"/>
          </p:nvPr>
        </p:nvSpPr>
        <p:spPr/>
        <p:txBody>
          <a:bodyPr/>
          <a:lstStyle/>
          <a:p>
            <a:fld id="{0242CDCD-B177-42A0-885B-5D2D574B4E13}" type="slidenum">
              <a:rPr lang="en-US" smtClean="0"/>
              <a:pPr/>
              <a:t>47</a:t>
            </a:fld>
            <a:endParaRPr lang="en-US" dirty="0"/>
          </a:p>
        </p:txBody>
      </p:sp>
      <p:pic>
        <p:nvPicPr>
          <p:cNvPr id="10" name="Picture 9">
            <a:hlinkClick r:id="" action="ppaction://hlinkshowjump?jump=firstslide"/>
            <a:extLst>
              <a:ext uri="{FF2B5EF4-FFF2-40B4-BE49-F238E27FC236}">
                <a16:creationId xmlns:a16="http://schemas.microsoft.com/office/drawing/2014/main" id="{A71EBD32-8D47-2758-5A95-A47F89C84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A717C7DA-CE21-D856-8047-91957E7A06D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3" name="TextBox 2">
            <a:extLst>
              <a:ext uri="{FF2B5EF4-FFF2-40B4-BE49-F238E27FC236}">
                <a16:creationId xmlns:a16="http://schemas.microsoft.com/office/drawing/2014/main" id="{8750417E-6534-8B1B-24FA-7723B1906C71}"/>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4" name="TextBox 3">
            <a:extLst>
              <a:ext uri="{FF2B5EF4-FFF2-40B4-BE49-F238E27FC236}">
                <a16:creationId xmlns:a16="http://schemas.microsoft.com/office/drawing/2014/main" id="{96977034-BE46-D8A0-E5A7-7DADE48C1220}"/>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5" name="TextBox 4">
            <a:extLst>
              <a:ext uri="{FF2B5EF4-FFF2-40B4-BE49-F238E27FC236}">
                <a16:creationId xmlns:a16="http://schemas.microsoft.com/office/drawing/2014/main" id="{570EFB1F-8744-619C-12E7-CEF280129F0A}"/>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F34EEB10-E859-B0EC-FB32-00103FD83F9E}"/>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7" name="TextBox 6">
            <a:extLst>
              <a:ext uri="{FF2B5EF4-FFF2-40B4-BE49-F238E27FC236}">
                <a16:creationId xmlns:a16="http://schemas.microsoft.com/office/drawing/2014/main" id="{E34EF5D1-B6A4-FC42-F6F7-077DE8FD32D5}"/>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8" name="TextBox 7">
            <a:extLst>
              <a:ext uri="{FF2B5EF4-FFF2-40B4-BE49-F238E27FC236}">
                <a16:creationId xmlns:a16="http://schemas.microsoft.com/office/drawing/2014/main" id="{968AC92A-2D4E-0DD7-01CF-6B263C135C06}"/>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403569A1-2FF4-7465-89F4-99C6769E5E59}"/>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3F242F0B-E4AA-8C1F-CB56-16CA760AB0F2}"/>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BB0698DF-C167-C9B4-249C-8466C90632EA}"/>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EE3B1353-F06F-E996-F807-5A513FDB51EE}"/>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08EB09E2-00AC-E0FE-3477-2A93524604A7}"/>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BA4A91D2-7613-ACCE-92BD-3A8EC89FE7E4}"/>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83CA6AC7-576C-820E-3005-F80BBCADEC57}"/>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6973D503-EBAB-0686-3FD2-DD98FDD5F001}"/>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ED12D34B-E467-CCA8-A0CC-029E8B3DBE1D}"/>
              </a:ext>
            </a:extLst>
          </p:cNvPr>
          <p:cNvPicPr>
            <a:picLocks noChangeAspect="1"/>
          </p:cNvPicPr>
          <p:nvPr/>
        </p:nvPicPr>
        <p:blipFill>
          <a:blip r:embed="rId5" cstate="print">
            <a:lum bright="70000" contrast="-70000"/>
            <a:extLst>
              <a:ext uri="{28A0092B-C50C-407E-A947-70E740481C1C}">
                <a14:useLocalDpi xmlns:a14="http://schemas.microsoft.com/office/drawing/2010/main"/>
              </a:ext>
            </a:extLst>
          </a:blip>
          <a:stretch>
            <a:fillRect/>
          </a:stretch>
        </p:blipFill>
        <p:spPr>
          <a:xfrm>
            <a:off x="11486369" y="5513092"/>
            <a:ext cx="323609" cy="323609"/>
          </a:xfrm>
          <a:prstGeom prst="rect">
            <a:avLst/>
          </a:prstGeom>
        </p:spPr>
      </p:pic>
      <p:pic>
        <p:nvPicPr>
          <p:cNvPr id="22" name="Picture 21">
            <a:extLst>
              <a:ext uri="{FF2B5EF4-FFF2-40B4-BE49-F238E27FC236}">
                <a16:creationId xmlns:a16="http://schemas.microsoft.com/office/drawing/2014/main" id="{C994ED76-0F59-5F58-DA4D-F8AC8F090F2D}"/>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9F34A1E2-F977-65F5-5CBB-F92A81B9EDD3}"/>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5D5A9F09-7DFC-5C23-A4C4-062B30BBE55A}"/>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5EAFE6D6-0AB9-500A-22D1-DFE8A74FCBBD}"/>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E3414E67-A6E7-0CF1-0F8D-97E088087977}"/>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1717531"/>
            <a:ext cx="332797" cy="332797"/>
          </a:xfrm>
          <a:prstGeom prst="rect">
            <a:avLst/>
          </a:prstGeom>
        </p:spPr>
      </p:pic>
      <p:pic>
        <p:nvPicPr>
          <p:cNvPr id="27" name="Graphic 26">
            <a:extLst>
              <a:ext uri="{FF2B5EF4-FFF2-40B4-BE49-F238E27FC236}">
                <a16:creationId xmlns:a16="http://schemas.microsoft.com/office/drawing/2014/main" id="{357D224B-322D-C421-5B1C-016281BC188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BDEBDD37-07B3-EAD6-BA4D-9B8EDA0AEDAC}"/>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sp>
        <p:nvSpPr>
          <p:cNvPr id="29" name="TextBox 28">
            <a:extLst>
              <a:ext uri="{FF2B5EF4-FFF2-40B4-BE49-F238E27FC236}">
                <a16:creationId xmlns:a16="http://schemas.microsoft.com/office/drawing/2014/main" id="{39E58363-9E0F-B649-C233-C7EEEF885074}"/>
              </a:ext>
            </a:extLst>
          </p:cNvPr>
          <p:cNvSpPr txBox="1"/>
          <p:nvPr/>
        </p:nvSpPr>
        <p:spPr>
          <a:xfrm>
            <a:off x="2350985" y="2308073"/>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70C46F6D-EAA8-B3C9-0911-4395774834EB}"/>
              </a:ext>
            </a:extLst>
          </p:cNvPr>
          <p:cNvSpPr txBox="1"/>
          <p:nvPr/>
        </p:nvSpPr>
        <p:spPr>
          <a:xfrm>
            <a:off x="2350985" y="1740499"/>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30E3AF17-B5DB-F826-F402-0A467E9AE77C}"/>
              </a:ext>
            </a:extLst>
          </p:cNvPr>
          <p:cNvSpPr txBox="1"/>
          <p:nvPr/>
        </p:nvSpPr>
        <p:spPr>
          <a:xfrm>
            <a:off x="2350985" y="2730234"/>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123052658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3E7F27-A683-2DA5-7904-EFA40D392CA8}"/>
              </a:ext>
            </a:extLst>
          </p:cNvPr>
          <p:cNvSpPr txBox="1"/>
          <p:nvPr/>
        </p:nvSpPr>
        <p:spPr>
          <a:xfrm rot="18123624">
            <a:off x="5843752" y="1712192"/>
            <a:ext cx="6501161" cy="1862048"/>
          </a:xfrm>
          <a:prstGeom prst="rect">
            <a:avLst/>
          </a:prstGeom>
          <a:noFill/>
        </p:spPr>
        <p:txBody>
          <a:bodyPr wrap="square">
            <a:spAutoFit/>
          </a:bodyPr>
          <a:lstStyle/>
          <a:p>
            <a:pPr algn="ctr"/>
            <a:r>
              <a:rPr lang="en-US" sz="11500" dirty="0">
                <a:solidFill>
                  <a:srgbClr val="1D3347"/>
                </a:solidFill>
                <a:latin typeface="Times New Roman" panose="02020603050405020304" pitchFamily="18" charset="0"/>
                <a:cs typeface="Times New Roman" panose="02020603050405020304" pitchFamily="18" charset="0"/>
              </a:rPr>
              <a:t>thank</a:t>
            </a:r>
            <a:r>
              <a:rPr lang="fa-IR" sz="11500" dirty="0">
                <a:solidFill>
                  <a:srgbClr val="1D3347"/>
                </a:solidFill>
                <a:latin typeface="Times New Roman" panose="02020603050405020304" pitchFamily="18" charset="0"/>
                <a:cs typeface="Times New Roman" panose="02020603050405020304" pitchFamily="18" charset="0"/>
              </a:rPr>
              <a:t> </a:t>
            </a:r>
            <a:r>
              <a:rPr lang="en-US" sz="11500" dirty="0">
                <a:solidFill>
                  <a:srgbClr val="1D3347"/>
                </a:solidFill>
                <a:latin typeface="Times New Roman" panose="02020603050405020304" pitchFamily="18" charset="0"/>
                <a:cs typeface="Times New Roman" panose="02020603050405020304" pitchFamily="18" charset="0"/>
              </a:rPr>
              <a:t>you</a:t>
            </a:r>
          </a:p>
        </p:txBody>
      </p:sp>
    </p:spTree>
    <p:extLst>
      <p:ext uri="{BB962C8B-B14F-4D97-AF65-F5344CB8AC3E}">
        <p14:creationId xmlns:p14="http://schemas.microsoft.com/office/powerpoint/2010/main" val="345029836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BC6909-A2AD-8AF9-9030-AAFA6B78E35F}"/>
              </a:ext>
            </a:extLst>
          </p:cNvPr>
          <p:cNvSpPr>
            <a:spLocks noGrp="1"/>
          </p:cNvSpPr>
          <p:nvPr>
            <p:ph type="sldNum" sz="quarter" idx="12"/>
          </p:nvPr>
        </p:nvSpPr>
        <p:spPr/>
        <p:txBody>
          <a:bodyPr/>
          <a:lstStyle/>
          <a:p>
            <a:fld id="{0242CDCD-B177-42A0-885B-5D2D574B4E13}" type="slidenum">
              <a:rPr lang="en-US" smtClean="0"/>
              <a:pPr/>
              <a:t>5</a:t>
            </a:fld>
            <a:endParaRPr lang="en-US" dirty="0"/>
          </a:p>
        </p:txBody>
      </p:sp>
      <p:pic>
        <p:nvPicPr>
          <p:cNvPr id="44" name="Picture Placeholder 43">
            <a:extLst>
              <a:ext uri="{FF2B5EF4-FFF2-40B4-BE49-F238E27FC236}">
                <a16:creationId xmlns:a16="http://schemas.microsoft.com/office/drawing/2014/main" id="{72552C8B-5E2B-E7BD-B9EC-0D27877D479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099" r="16099"/>
          <a:stretch>
            <a:fillRect/>
          </a:stretch>
        </p:blipFill>
        <p:spPr/>
      </p:pic>
      <p:pic>
        <p:nvPicPr>
          <p:cNvPr id="4" name="Picture 3">
            <a:hlinkClick r:id="" action="ppaction://hlinkshowjump?jump=firstslide"/>
            <a:extLst>
              <a:ext uri="{FF2B5EF4-FFF2-40B4-BE49-F238E27FC236}">
                <a16:creationId xmlns:a16="http://schemas.microsoft.com/office/drawing/2014/main" id="{507DDEB3-89BE-75F6-AA08-F247EAEC05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5" name="Picture 4">
            <a:hlinkClick r:id="" action="ppaction://hlinkshowjump?jump=previousslide"/>
            <a:extLst>
              <a:ext uri="{FF2B5EF4-FFF2-40B4-BE49-F238E27FC236}">
                <a16:creationId xmlns:a16="http://schemas.microsoft.com/office/drawing/2014/main" id="{8E6ADDFD-FE8B-5A29-5C82-A0E66BADD6C6}"/>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6" name="TextBox 5">
            <a:extLst>
              <a:ext uri="{FF2B5EF4-FFF2-40B4-BE49-F238E27FC236}">
                <a16:creationId xmlns:a16="http://schemas.microsoft.com/office/drawing/2014/main" id="{3B98E0B1-DA48-C42F-A451-04374FE8D24B}"/>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1FBF51BD-2933-CCB7-15A6-3891647A4F28}"/>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FAF8A2C6-B46D-CB9B-7AC5-E2837D39D1DB}"/>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0F4AD5C6-467A-0735-D249-AC500FFCD963}"/>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0" name="TextBox 9">
            <a:extLst>
              <a:ext uri="{FF2B5EF4-FFF2-40B4-BE49-F238E27FC236}">
                <a16:creationId xmlns:a16="http://schemas.microsoft.com/office/drawing/2014/main" id="{D3979A9F-2D71-C94D-8703-A147231BDE2A}"/>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1" name="TextBox 10">
            <a:extLst>
              <a:ext uri="{FF2B5EF4-FFF2-40B4-BE49-F238E27FC236}">
                <a16:creationId xmlns:a16="http://schemas.microsoft.com/office/drawing/2014/main" id="{D180B28B-BF7B-F738-7591-3EA5A1E8D069}"/>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2" name="TextBox 11">
            <a:extLst>
              <a:ext uri="{FF2B5EF4-FFF2-40B4-BE49-F238E27FC236}">
                <a16:creationId xmlns:a16="http://schemas.microsoft.com/office/drawing/2014/main" id="{775A304F-ABC8-AA6C-FF10-325C671014BF}"/>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3" name="TextBox 12">
            <a:extLst>
              <a:ext uri="{FF2B5EF4-FFF2-40B4-BE49-F238E27FC236}">
                <a16:creationId xmlns:a16="http://schemas.microsoft.com/office/drawing/2014/main" id="{236348D1-4DBF-5FA6-E3D4-87DE8D6D4456}"/>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4" name="TextBox 13">
            <a:extLst>
              <a:ext uri="{FF2B5EF4-FFF2-40B4-BE49-F238E27FC236}">
                <a16:creationId xmlns:a16="http://schemas.microsoft.com/office/drawing/2014/main" id="{C67F05EA-50C2-B83B-E81A-34A87D8C7B12}"/>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5" name="TextBox 14">
            <a:extLst>
              <a:ext uri="{FF2B5EF4-FFF2-40B4-BE49-F238E27FC236}">
                <a16:creationId xmlns:a16="http://schemas.microsoft.com/office/drawing/2014/main" id="{EAED7460-7BA6-77F6-4A54-D72E4DB1A0E0}"/>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6" name="TextBox 15">
            <a:extLst>
              <a:ext uri="{FF2B5EF4-FFF2-40B4-BE49-F238E27FC236}">
                <a16:creationId xmlns:a16="http://schemas.microsoft.com/office/drawing/2014/main" id="{AF1241C9-933E-44A0-BDA3-5DD52E581275}"/>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EE3883AB-F7EF-158A-FC7B-53680D0B171B}"/>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8" name="TextBox 17">
            <a:extLst>
              <a:ext uri="{FF2B5EF4-FFF2-40B4-BE49-F238E27FC236}">
                <a16:creationId xmlns:a16="http://schemas.microsoft.com/office/drawing/2014/main" id="{E2DAEC8F-1813-0569-7013-33C55439FF0E}"/>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82EC459C-72AE-65E2-99D7-98E33D919162}"/>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04928EC6-1936-157D-C004-FE576D694BA7}"/>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1" name="Picture 20">
            <a:extLst>
              <a:ext uri="{FF2B5EF4-FFF2-40B4-BE49-F238E27FC236}">
                <a16:creationId xmlns:a16="http://schemas.microsoft.com/office/drawing/2014/main" id="{F3F2B253-D834-C49B-45F3-2FE31BEA2830}"/>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2" name="Picture 21">
            <a:extLst>
              <a:ext uri="{FF2B5EF4-FFF2-40B4-BE49-F238E27FC236}">
                <a16:creationId xmlns:a16="http://schemas.microsoft.com/office/drawing/2014/main" id="{0183110C-77FF-8E35-0D15-04FDDB0EC41B}"/>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3" name="Picture 22">
            <a:extLst>
              <a:ext uri="{FF2B5EF4-FFF2-40B4-BE49-F238E27FC236}">
                <a16:creationId xmlns:a16="http://schemas.microsoft.com/office/drawing/2014/main" id="{41516444-CCFA-DEAF-FEBD-03DFBCDD092E}"/>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4" name="Picture 23">
            <a:extLst>
              <a:ext uri="{FF2B5EF4-FFF2-40B4-BE49-F238E27FC236}">
                <a16:creationId xmlns:a16="http://schemas.microsoft.com/office/drawing/2014/main" id="{D958F1E7-12DC-7106-0EE5-D20DF7E99536}"/>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5" name="Picture 24">
            <a:extLst>
              <a:ext uri="{FF2B5EF4-FFF2-40B4-BE49-F238E27FC236}">
                <a16:creationId xmlns:a16="http://schemas.microsoft.com/office/drawing/2014/main" id="{15F99F8C-AC7F-E52E-2536-4DC00A47AA7B}"/>
              </a:ext>
            </a:extLst>
          </p:cNvPr>
          <p:cNvPicPr>
            <a:picLocks noChangeAspect="1"/>
          </p:cNvPicPr>
          <p:nvPr/>
        </p:nvPicPr>
        <p:blipFill>
          <a:blip r:embed="rId11"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pic>
        <p:nvPicPr>
          <p:cNvPr id="26" name="Graphic 25">
            <a:extLst>
              <a:ext uri="{FF2B5EF4-FFF2-40B4-BE49-F238E27FC236}">
                <a16:creationId xmlns:a16="http://schemas.microsoft.com/office/drawing/2014/main" id="{1F39BB61-65EE-398B-97BD-F988839C048F}"/>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7" name="Picture 26">
            <a:hlinkClick r:id="" action="ppaction://hlinkshowjump?jump=nextslide"/>
            <a:extLst>
              <a:ext uri="{FF2B5EF4-FFF2-40B4-BE49-F238E27FC236}">
                <a16:creationId xmlns:a16="http://schemas.microsoft.com/office/drawing/2014/main" id="{43735FA5-4F06-1D8F-E6F5-553B0A022495}"/>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39" name="Group 38">
            <a:extLst>
              <a:ext uri="{FF2B5EF4-FFF2-40B4-BE49-F238E27FC236}">
                <a16:creationId xmlns:a16="http://schemas.microsoft.com/office/drawing/2014/main" id="{30927FC2-7359-4661-D2BF-A0C47AA35EE3}"/>
              </a:ext>
            </a:extLst>
          </p:cNvPr>
          <p:cNvGrpSpPr/>
          <p:nvPr/>
        </p:nvGrpSpPr>
        <p:grpSpPr>
          <a:xfrm>
            <a:off x="3508306" y="1964004"/>
            <a:ext cx="3000681" cy="2568253"/>
            <a:chOff x="1442365" y="1337422"/>
            <a:chExt cx="4393660" cy="3760490"/>
          </a:xfrm>
        </p:grpSpPr>
        <p:sp>
          <p:nvSpPr>
            <p:cNvPr id="30" name="Rectangle: Rounded Corners 29">
              <a:extLst>
                <a:ext uri="{FF2B5EF4-FFF2-40B4-BE49-F238E27FC236}">
                  <a16:creationId xmlns:a16="http://schemas.microsoft.com/office/drawing/2014/main" id="{2F4EBB77-EC01-3480-741C-962136D11178}"/>
                </a:ext>
              </a:extLst>
            </p:cNvPr>
            <p:cNvSpPr/>
            <p:nvPr/>
          </p:nvSpPr>
          <p:spPr>
            <a:xfrm>
              <a:off x="1442365" y="1694790"/>
              <a:ext cx="4393660" cy="3403122"/>
            </a:xfrm>
            <a:prstGeom prst="roundRect">
              <a:avLst>
                <a:gd name="adj" fmla="val 7156"/>
              </a:avLst>
            </a:prstGeom>
            <a:solidFill>
              <a:srgbClr val="1D3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latin typeface="+mj-lt"/>
              </a:endParaRPr>
            </a:p>
          </p:txBody>
        </p:sp>
        <p:sp>
          <p:nvSpPr>
            <p:cNvPr id="31" name="Rectangle: Rounded Corners 30">
              <a:extLst>
                <a:ext uri="{FF2B5EF4-FFF2-40B4-BE49-F238E27FC236}">
                  <a16:creationId xmlns:a16="http://schemas.microsoft.com/office/drawing/2014/main" id="{A4AEB87C-7497-39CC-A8AD-7A64A9634952}"/>
                </a:ext>
              </a:extLst>
            </p:cNvPr>
            <p:cNvSpPr/>
            <p:nvPr/>
          </p:nvSpPr>
          <p:spPr>
            <a:xfrm>
              <a:off x="1940076" y="1337422"/>
              <a:ext cx="2905246" cy="714736"/>
            </a:xfrm>
            <a:prstGeom prst="roundRect">
              <a:avLst>
                <a:gd name="adj" fmla="val 50000"/>
              </a:avLst>
            </a:prstGeom>
            <a:solidFill>
              <a:srgbClr val="0157D8"/>
            </a:solidFill>
            <a:ln>
              <a:noFill/>
            </a:ln>
            <a:effectLst>
              <a:outerShdw blurRad="381000" sx="102000" sy="102000" algn="ctr"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latin typeface="+mj-lt"/>
              </a:endParaRPr>
            </a:p>
          </p:txBody>
        </p:sp>
        <p:sp>
          <p:nvSpPr>
            <p:cNvPr id="32" name="TextBox 31">
              <a:extLst>
                <a:ext uri="{FF2B5EF4-FFF2-40B4-BE49-F238E27FC236}">
                  <a16:creationId xmlns:a16="http://schemas.microsoft.com/office/drawing/2014/main" id="{7E83135C-7769-8DB3-FCB3-A4F95735D3F6}"/>
                </a:ext>
              </a:extLst>
            </p:cNvPr>
            <p:cNvSpPr txBox="1"/>
            <p:nvPr/>
          </p:nvSpPr>
          <p:spPr>
            <a:xfrm>
              <a:off x="1940074" y="1425738"/>
              <a:ext cx="2905246" cy="495718"/>
            </a:xfrm>
            <a:prstGeom prst="rect">
              <a:avLst/>
            </a:prstGeom>
            <a:noFill/>
          </p:spPr>
          <p:txBody>
            <a:bodyPr wrap="square" rtlCol="0">
              <a:spAutoFit/>
            </a:bodyPr>
            <a:lstStyle/>
            <a:p>
              <a:pPr algn="ctr"/>
              <a:r>
                <a:rPr lang="en-US" sz="1600" b="1" dirty="0">
                  <a:solidFill>
                    <a:schemeClr val="bg1"/>
                  </a:solidFill>
                  <a:latin typeface="Times New Roman" panose="02020603050405020304" pitchFamily="18" charset="0"/>
                  <a:cs typeface="Times New Roman" panose="02020603050405020304" pitchFamily="18" charset="0"/>
                </a:rPr>
                <a:t>Your Text Here</a:t>
              </a:r>
              <a:endParaRPr lang="id-ID" sz="1600" b="1" dirty="0">
                <a:solidFill>
                  <a:schemeClr val="bg1"/>
                </a:solidFill>
                <a:latin typeface="Times New Roman" panose="02020603050405020304" pitchFamily="18" charset="0"/>
                <a:cs typeface="Times New Roman" panose="02020603050405020304" pitchFamily="18" charset="0"/>
              </a:endParaRPr>
            </a:p>
          </p:txBody>
        </p:sp>
      </p:grpSp>
      <p:sp>
        <p:nvSpPr>
          <p:cNvPr id="28" name="TextBox 27">
            <a:extLst>
              <a:ext uri="{FF2B5EF4-FFF2-40B4-BE49-F238E27FC236}">
                <a16:creationId xmlns:a16="http://schemas.microsoft.com/office/drawing/2014/main" id="{4FF30843-C59F-07A6-67EA-A7F00495EE9D}"/>
              </a:ext>
            </a:extLst>
          </p:cNvPr>
          <p:cNvSpPr txBox="1"/>
          <p:nvPr/>
        </p:nvSpPr>
        <p:spPr>
          <a:xfrm>
            <a:off x="7264074" y="2491172"/>
            <a:ext cx="2223284" cy="338554"/>
          </a:xfrm>
          <a:prstGeom prst="rect">
            <a:avLst/>
          </a:prstGeom>
          <a:noFill/>
          <a:ln>
            <a:noFill/>
          </a:ln>
        </p:spPr>
        <p:txBody>
          <a:bodyPr wrap="square" rtlCol="0">
            <a:spAutoFit/>
          </a:bodyPr>
          <a:lstStyle/>
          <a:p>
            <a:pPr algn="justLow"/>
            <a:r>
              <a:rPr lang="en-US" sz="1600" b="1" dirty="0">
                <a:solidFill>
                  <a:srgbClr val="6D41FA"/>
                </a:solidFill>
                <a:latin typeface="Times New Roman" panose="02020603050405020304" pitchFamily="18" charset="0"/>
                <a:cs typeface="Times New Roman" panose="02020603050405020304" pitchFamily="18" charset="0"/>
              </a:rPr>
              <a:t>Enter the original title</a:t>
            </a:r>
            <a:endParaRPr lang="fa-IR" sz="1600" b="1" dirty="0">
              <a:solidFill>
                <a:srgbClr val="6D41FA"/>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0DA939A6-3D30-E85F-55E7-0FD96C521A4A}"/>
              </a:ext>
            </a:extLst>
          </p:cNvPr>
          <p:cNvSpPr txBox="1"/>
          <p:nvPr/>
        </p:nvSpPr>
        <p:spPr>
          <a:xfrm>
            <a:off x="7264074" y="1923598"/>
            <a:ext cx="2666836" cy="400110"/>
          </a:xfrm>
          <a:prstGeom prst="rect">
            <a:avLst/>
          </a:prstGeom>
          <a:noFill/>
        </p:spPr>
        <p:txBody>
          <a:bodyPr wrap="square" rtlCol="0">
            <a:spAutoFit/>
          </a:bodyPr>
          <a:lstStyle/>
          <a:p>
            <a:pPr algn="justLow"/>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F86C4F6A-4C48-5C6B-BE6E-57D300A2A7BD}"/>
              </a:ext>
            </a:extLst>
          </p:cNvPr>
          <p:cNvSpPr txBox="1"/>
          <p:nvPr/>
        </p:nvSpPr>
        <p:spPr>
          <a:xfrm>
            <a:off x="7264074" y="3063962"/>
            <a:ext cx="3774714" cy="3064300"/>
          </a:xfrm>
          <a:prstGeom prst="rect">
            <a:avLst/>
          </a:prstGeom>
          <a:noFill/>
        </p:spPr>
        <p:txBody>
          <a:bodyPr wrap="square">
            <a:spAutoFit/>
          </a:bodyPr>
          <a:lstStyle>
            <a:defPPr>
              <a:defRPr lang="en-US"/>
            </a:defPPr>
            <a:lvl1pPr algn="justLow">
              <a:lnSpc>
                <a:spcPct val="250000"/>
              </a:lnSpc>
              <a:defRPr sz="1600">
                <a:solidFill>
                  <a:srgbClr val="1D3347"/>
                </a:solidFill>
                <a:latin typeface="Times New Roman" panose="02020603050405020304" pitchFamily="18" charset="0"/>
                <a:cs typeface="Times New Roman" panose="02020603050405020304" pitchFamily="18" charset="0"/>
              </a:defRPr>
            </a:lvl1pPr>
          </a:lstStyle>
          <a:p>
            <a:r>
              <a:rPr lang="en-US" dirty="0" err="1"/>
              <a:t>Minaro</a:t>
            </a:r>
            <a:r>
              <a:rPr lang="en-US" dirty="0"/>
              <a:t> store offers all kinds of application files with the best quality of this test text, which you can easily change after purchasing the file and replace your desired text in this section. </a:t>
            </a:r>
          </a:p>
        </p:txBody>
      </p:sp>
      <p:sp>
        <p:nvSpPr>
          <p:cNvPr id="42" name="TextBox 41">
            <a:extLst>
              <a:ext uri="{FF2B5EF4-FFF2-40B4-BE49-F238E27FC236}">
                <a16:creationId xmlns:a16="http://schemas.microsoft.com/office/drawing/2014/main" id="{E6B3D3CA-6D5D-25BB-0B60-1D548DDCCD9C}"/>
              </a:ext>
            </a:extLst>
          </p:cNvPr>
          <p:cNvSpPr txBox="1"/>
          <p:nvPr/>
        </p:nvSpPr>
        <p:spPr>
          <a:xfrm>
            <a:off x="3599146" y="2491052"/>
            <a:ext cx="2764997" cy="1894749"/>
          </a:xfrm>
          <a:prstGeom prst="rect">
            <a:avLst/>
          </a:prstGeom>
          <a:noFill/>
        </p:spPr>
        <p:txBody>
          <a:bodyPr wrap="square">
            <a:spAutoFit/>
          </a:bodyPr>
          <a:lstStyle>
            <a:defPPr>
              <a:defRPr lang="en-US"/>
            </a:defPPr>
            <a:lvl1pPr algn="justLow">
              <a:lnSpc>
                <a:spcPct val="250000"/>
              </a:lnSpc>
              <a:defRPr sz="1600">
                <a:solidFill>
                  <a:srgbClr val="1D3347"/>
                </a:solidFill>
                <a:latin typeface="Times New Roman" panose="02020603050405020304" pitchFamily="18" charset="0"/>
                <a:cs typeface="Times New Roman" panose="02020603050405020304" pitchFamily="18" charset="0"/>
              </a:defRPr>
            </a:lvl1pPr>
          </a:lstStyle>
          <a:p>
            <a:pPr algn="ctr">
              <a:lnSpc>
                <a:spcPct val="150000"/>
              </a:lnSpc>
            </a:pPr>
            <a:r>
              <a:rPr lang="en-US" dirty="0" err="1">
                <a:solidFill>
                  <a:schemeClr val="bg1"/>
                </a:solidFill>
              </a:rPr>
              <a:t>Minaro</a:t>
            </a:r>
            <a:r>
              <a:rPr lang="en-US" dirty="0">
                <a:solidFill>
                  <a:schemeClr val="bg1"/>
                </a:solidFill>
              </a:rPr>
              <a:t> store offers all kinds of application files with the best quality of this test text, which you can easily change after purchasing. </a:t>
            </a:r>
          </a:p>
        </p:txBody>
      </p:sp>
    </p:spTree>
    <p:extLst>
      <p:ext uri="{BB962C8B-B14F-4D97-AF65-F5344CB8AC3E}">
        <p14:creationId xmlns:p14="http://schemas.microsoft.com/office/powerpoint/2010/main" val="300471428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750"/>
                                        <p:tgtEl>
                                          <p:spTgt spid="44"/>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750"/>
                                        <p:tgtEl>
                                          <p:spTgt spid="39"/>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750"/>
                                        <p:tgtEl>
                                          <p:spTgt spid="42"/>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750"/>
                                        <p:tgtEl>
                                          <p:spTgt spid="29"/>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750"/>
                                        <p:tgtEl>
                                          <p:spTgt spid="28"/>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0AB332-F385-5095-E032-EF4D8193BF7E}"/>
              </a:ext>
            </a:extLst>
          </p:cNvPr>
          <p:cNvSpPr>
            <a:spLocks noGrp="1"/>
          </p:cNvSpPr>
          <p:nvPr>
            <p:ph type="sldNum" sz="quarter" idx="12"/>
          </p:nvPr>
        </p:nvSpPr>
        <p:spPr/>
        <p:txBody>
          <a:bodyPr/>
          <a:lstStyle/>
          <a:p>
            <a:fld id="{0242CDCD-B177-42A0-885B-5D2D574B4E13}" type="slidenum">
              <a:rPr lang="en-US" smtClean="0"/>
              <a:pPr/>
              <a:t>6</a:t>
            </a:fld>
            <a:endParaRPr lang="en-US" dirty="0"/>
          </a:p>
        </p:txBody>
      </p:sp>
      <p:pic>
        <p:nvPicPr>
          <p:cNvPr id="4" name="Picture 3">
            <a:hlinkClick r:id="" action="ppaction://hlinkshowjump?jump=firstslide"/>
            <a:extLst>
              <a:ext uri="{FF2B5EF4-FFF2-40B4-BE49-F238E27FC236}">
                <a16:creationId xmlns:a16="http://schemas.microsoft.com/office/drawing/2014/main" id="{01C33859-01C6-B9C3-3C18-E4EFD737F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674605BE-3A09-2E1E-7EEC-6F5C96E5693F}"/>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5" name="TextBox 4">
            <a:extLst>
              <a:ext uri="{FF2B5EF4-FFF2-40B4-BE49-F238E27FC236}">
                <a16:creationId xmlns:a16="http://schemas.microsoft.com/office/drawing/2014/main" id="{DB5B7BE7-594F-18F8-B578-96FCDEE4CB80}"/>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C2A006CE-7436-DFBE-F1F5-9BEC8AD06059}"/>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554A41F7-9A87-6E94-A3C0-E7B8DCFB065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7407C9F7-0566-6DA6-BED9-5928578F1C8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9" name="TextBox 8">
            <a:extLst>
              <a:ext uri="{FF2B5EF4-FFF2-40B4-BE49-F238E27FC236}">
                <a16:creationId xmlns:a16="http://schemas.microsoft.com/office/drawing/2014/main" id="{307ECC46-0146-E53D-71C2-F61F71EFD05D}"/>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0" name="TextBox 9">
            <a:extLst>
              <a:ext uri="{FF2B5EF4-FFF2-40B4-BE49-F238E27FC236}">
                <a16:creationId xmlns:a16="http://schemas.microsoft.com/office/drawing/2014/main" id="{690E3788-4FEF-87B1-53BC-4BA35A99B4A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2B278B4-7D98-E839-D796-F8DAB2ACD0FB}"/>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E6FCB15A-C25C-D5F2-4EAC-51513B8F35FC}"/>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30197DBF-9CC0-377D-0CA4-671BBA34DA19}"/>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4428E60A-3E19-0F7A-8DCD-F381717D68B4}"/>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F1973CB6-98FB-E73E-B07A-DA67C1784AFE}"/>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D83656C-1CFC-2241-717D-1E51A22BF5F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52529BE-7EB4-6C7A-B380-24DE8A79D3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9E8B31E9-97EF-98CE-3441-9488F852481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FBD66EB0-3D6E-4955-F587-222CB9EE7BEE}"/>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22594859-E75C-FAC4-C1ED-23111A3C9D19}"/>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2F81861E-47AC-2FFD-DFF5-AB8D482D4CCB}"/>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10D3D247-7E5E-8C54-E035-177BE9F9BBF7}"/>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B2513A0E-97F9-034D-3BE8-0152A82D5431}"/>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53D57C5A-091B-009B-48F8-381711CBE8E3}"/>
              </a:ext>
            </a:extLst>
          </p:cNvPr>
          <p:cNvPicPr>
            <a:picLocks noChangeAspect="1"/>
          </p:cNvPicPr>
          <p:nvPr/>
        </p:nvPicPr>
        <p:blipFill>
          <a:blip r:embed="rId11"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pic>
        <p:nvPicPr>
          <p:cNvPr id="27" name="Graphic 26">
            <a:extLst>
              <a:ext uri="{FF2B5EF4-FFF2-40B4-BE49-F238E27FC236}">
                <a16:creationId xmlns:a16="http://schemas.microsoft.com/office/drawing/2014/main" id="{50E21995-100E-87FC-C377-CE401B5352AB}"/>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5E6FC29E-9B1E-9E62-F2F7-6EB56BBEE560}"/>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45" name="Group 44">
            <a:extLst>
              <a:ext uri="{FF2B5EF4-FFF2-40B4-BE49-F238E27FC236}">
                <a16:creationId xmlns:a16="http://schemas.microsoft.com/office/drawing/2014/main" id="{FBDD75F5-ACEE-CC3E-A606-CBBA50474DF0}"/>
              </a:ext>
            </a:extLst>
          </p:cNvPr>
          <p:cNvGrpSpPr/>
          <p:nvPr/>
        </p:nvGrpSpPr>
        <p:grpSpPr>
          <a:xfrm>
            <a:off x="2659316" y="2391091"/>
            <a:ext cx="2354579" cy="3888279"/>
            <a:chOff x="2587625" y="1865549"/>
            <a:chExt cx="5946436" cy="8633268"/>
          </a:xfrm>
          <a:effectLst>
            <a:outerShdw blurRad="419100" dist="38100" dir="16200000" rotWithShape="0">
              <a:prstClr val="black">
                <a:alpha val="31000"/>
              </a:prstClr>
            </a:outerShdw>
          </a:effectLst>
        </p:grpSpPr>
        <p:sp>
          <p:nvSpPr>
            <p:cNvPr id="46" name="TextBox 45">
              <a:extLst>
                <a:ext uri="{FF2B5EF4-FFF2-40B4-BE49-F238E27FC236}">
                  <a16:creationId xmlns:a16="http://schemas.microsoft.com/office/drawing/2014/main" id="{4EE636C5-24C6-4DF8-BA80-17F931F6C8C3}"/>
                </a:ext>
              </a:extLst>
            </p:cNvPr>
            <p:cNvSpPr txBox="1"/>
            <p:nvPr/>
          </p:nvSpPr>
          <p:spPr>
            <a:xfrm>
              <a:off x="3730626" y="1865549"/>
              <a:ext cx="3603510" cy="4402016"/>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13400" b="1" i="0" u="none" strike="noStrike" baseline="30000" dirty="0">
                  <a:solidFill>
                    <a:srgbClr val="1D3347"/>
                  </a:solidFill>
                  <a:latin typeface="Bebas Neue" panose="020B0606020202050201" pitchFamily="34" charset="0"/>
                  <a:ea typeface="Roboto Cn" pitchFamily="2" charset="0"/>
                </a:rPr>
                <a:t>01</a:t>
              </a:r>
            </a:p>
          </p:txBody>
        </p:sp>
        <p:sp>
          <p:nvSpPr>
            <p:cNvPr id="47" name="Rectangle 46">
              <a:extLst>
                <a:ext uri="{FF2B5EF4-FFF2-40B4-BE49-F238E27FC236}">
                  <a16:creationId xmlns:a16="http://schemas.microsoft.com/office/drawing/2014/main" id="{75929B03-EF31-5B7B-7BE7-C40F6C0F02FF}"/>
                </a:ext>
              </a:extLst>
            </p:cNvPr>
            <p:cNvSpPr/>
            <p:nvPr/>
          </p:nvSpPr>
          <p:spPr>
            <a:xfrm>
              <a:off x="2587625" y="4572000"/>
              <a:ext cx="5946436" cy="5926817"/>
            </a:xfrm>
            <a:prstGeom prst="rect">
              <a:avLst/>
            </a:prstGeom>
            <a:solidFill>
              <a:schemeClr val="bg1"/>
            </a:solidFill>
            <a:ln>
              <a:noFill/>
            </a:ln>
            <a:effectLst>
              <a:outerShdw blurRad="635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p>
          </p:txBody>
        </p:sp>
      </p:grpSp>
      <p:grpSp>
        <p:nvGrpSpPr>
          <p:cNvPr id="48" name="Group 47">
            <a:extLst>
              <a:ext uri="{FF2B5EF4-FFF2-40B4-BE49-F238E27FC236}">
                <a16:creationId xmlns:a16="http://schemas.microsoft.com/office/drawing/2014/main" id="{81E2B281-41C8-D5E5-E74C-15817B85C382}"/>
              </a:ext>
            </a:extLst>
          </p:cNvPr>
          <p:cNvGrpSpPr/>
          <p:nvPr/>
        </p:nvGrpSpPr>
        <p:grpSpPr>
          <a:xfrm>
            <a:off x="5496094" y="2391091"/>
            <a:ext cx="2354579" cy="3888279"/>
            <a:chOff x="2587625" y="1865549"/>
            <a:chExt cx="5946436" cy="8633268"/>
          </a:xfrm>
          <a:effectLst>
            <a:outerShdw blurRad="419100" dist="38100" dir="16200000" rotWithShape="0">
              <a:prstClr val="black">
                <a:alpha val="31000"/>
              </a:prstClr>
            </a:outerShdw>
          </a:effectLst>
        </p:grpSpPr>
        <p:sp>
          <p:nvSpPr>
            <p:cNvPr id="49" name="TextBox 48">
              <a:extLst>
                <a:ext uri="{FF2B5EF4-FFF2-40B4-BE49-F238E27FC236}">
                  <a16:creationId xmlns:a16="http://schemas.microsoft.com/office/drawing/2014/main" id="{89648C61-EE8F-ACE5-3A20-E0F4B53815BF}"/>
                </a:ext>
              </a:extLst>
            </p:cNvPr>
            <p:cNvSpPr txBox="1"/>
            <p:nvPr/>
          </p:nvSpPr>
          <p:spPr>
            <a:xfrm>
              <a:off x="3653008" y="1865549"/>
              <a:ext cx="3603510" cy="4402016"/>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13400" b="1" i="0" u="none" strike="noStrike" baseline="30000" dirty="0">
                  <a:solidFill>
                    <a:srgbClr val="1D3347"/>
                  </a:solidFill>
                  <a:latin typeface="Bebas Neue" panose="020B0606020202050201" pitchFamily="34" charset="0"/>
                  <a:ea typeface="Roboto Cn" pitchFamily="2" charset="0"/>
                </a:rPr>
                <a:t>02</a:t>
              </a:r>
            </a:p>
          </p:txBody>
        </p:sp>
        <p:sp>
          <p:nvSpPr>
            <p:cNvPr id="50" name="Rectangle 49">
              <a:extLst>
                <a:ext uri="{FF2B5EF4-FFF2-40B4-BE49-F238E27FC236}">
                  <a16:creationId xmlns:a16="http://schemas.microsoft.com/office/drawing/2014/main" id="{CC1FD299-45DB-A117-B6D1-0D1127E323E7}"/>
                </a:ext>
              </a:extLst>
            </p:cNvPr>
            <p:cNvSpPr/>
            <p:nvPr/>
          </p:nvSpPr>
          <p:spPr>
            <a:xfrm>
              <a:off x="2587625" y="4572000"/>
              <a:ext cx="5946436" cy="5926817"/>
            </a:xfrm>
            <a:prstGeom prst="rect">
              <a:avLst/>
            </a:prstGeom>
            <a:solidFill>
              <a:schemeClr val="bg1"/>
            </a:solidFill>
            <a:ln>
              <a:noFill/>
            </a:ln>
            <a:effectLst>
              <a:outerShdw blurRad="635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p>
          </p:txBody>
        </p:sp>
      </p:grpSp>
      <p:grpSp>
        <p:nvGrpSpPr>
          <p:cNvPr id="51" name="Group 50">
            <a:extLst>
              <a:ext uri="{FF2B5EF4-FFF2-40B4-BE49-F238E27FC236}">
                <a16:creationId xmlns:a16="http://schemas.microsoft.com/office/drawing/2014/main" id="{CEF46E52-643E-1B63-034F-CBEB37E1CCA5}"/>
              </a:ext>
            </a:extLst>
          </p:cNvPr>
          <p:cNvGrpSpPr/>
          <p:nvPr/>
        </p:nvGrpSpPr>
        <p:grpSpPr>
          <a:xfrm>
            <a:off x="8332872" y="2391091"/>
            <a:ext cx="2354579" cy="3888279"/>
            <a:chOff x="2587625" y="1865549"/>
            <a:chExt cx="5946436" cy="8633268"/>
          </a:xfrm>
          <a:effectLst>
            <a:outerShdw blurRad="419100" dist="38100" dir="16200000" rotWithShape="0">
              <a:prstClr val="black">
                <a:alpha val="31000"/>
              </a:prstClr>
            </a:outerShdw>
          </a:effectLst>
        </p:grpSpPr>
        <p:sp>
          <p:nvSpPr>
            <p:cNvPr id="52" name="TextBox 51">
              <a:extLst>
                <a:ext uri="{FF2B5EF4-FFF2-40B4-BE49-F238E27FC236}">
                  <a16:creationId xmlns:a16="http://schemas.microsoft.com/office/drawing/2014/main" id="{842DF295-3ABA-FE9B-D135-E2A65ED7914D}"/>
                </a:ext>
              </a:extLst>
            </p:cNvPr>
            <p:cNvSpPr txBox="1"/>
            <p:nvPr/>
          </p:nvSpPr>
          <p:spPr>
            <a:xfrm>
              <a:off x="3803988" y="1865549"/>
              <a:ext cx="3603510" cy="4402016"/>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en-US" sz="13400" b="1" i="0" u="none" strike="noStrike" baseline="30000" dirty="0">
                  <a:solidFill>
                    <a:srgbClr val="1D3347"/>
                  </a:solidFill>
                  <a:latin typeface="Bebas Neue" panose="020B0606020202050201" pitchFamily="34" charset="0"/>
                  <a:ea typeface="Roboto Cn" pitchFamily="2" charset="0"/>
                </a:rPr>
                <a:t>03</a:t>
              </a:r>
            </a:p>
          </p:txBody>
        </p:sp>
        <p:sp>
          <p:nvSpPr>
            <p:cNvPr id="53" name="Rectangle 52">
              <a:extLst>
                <a:ext uri="{FF2B5EF4-FFF2-40B4-BE49-F238E27FC236}">
                  <a16:creationId xmlns:a16="http://schemas.microsoft.com/office/drawing/2014/main" id="{A5D4135B-3AFF-27B5-ACDD-37F3931AD8FD}"/>
                </a:ext>
              </a:extLst>
            </p:cNvPr>
            <p:cNvSpPr/>
            <p:nvPr/>
          </p:nvSpPr>
          <p:spPr>
            <a:xfrm>
              <a:off x="2587625" y="4572000"/>
              <a:ext cx="5946436" cy="5926817"/>
            </a:xfrm>
            <a:prstGeom prst="rect">
              <a:avLst/>
            </a:prstGeom>
            <a:solidFill>
              <a:schemeClr val="bg1"/>
            </a:solidFill>
            <a:ln>
              <a:noFill/>
            </a:ln>
            <a:effectLst>
              <a:outerShdw blurRad="63500" sx="98000" sy="98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p>
          </p:txBody>
        </p:sp>
      </p:grpSp>
      <p:grpSp>
        <p:nvGrpSpPr>
          <p:cNvPr id="29" name="Group 28">
            <a:extLst>
              <a:ext uri="{FF2B5EF4-FFF2-40B4-BE49-F238E27FC236}">
                <a16:creationId xmlns:a16="http://schemas.microsoft.com/office/drawing/2014/main" id="{36090EE4-35E5-CBB0-E0C0-9967B93EEA3A}"/>
              </a:ext>
            </a:extLst>
          </p:cNvPr>
          <p:cNvGrpSpPr/>
          <p:nvPr/>
        </p:nvGrpSpPr>
        <p:grpSpPr>
          <a:xfrm>
            <a:off x="2930869" y="4666572"/>
            <a:ext cx="1793749" cy="379700"/>
            <a:chOff x="2930869" y="4666572"/>
            <a:chExt cx="1793749" cy="379700"/>
          </a:xfrm>
        </p:grpSpPr>
        <p:cxnSp>
          <p:nvCxnSpPr>
            <p:cNvPr id="62" name="Straight Connector 61">
              <a:extLst>
                <a:ext uri="{FF2B5EF4-FFF2-40B4-BE49-F238E27FC236}">
                  <a16:creationId xmlns:a16="http://schemas.microsoft.com/office/drawing/2014/main" id="{9C5FCE20-E078-4469-7538-46FAD8DAFA02}"/>
                </a:ext>
              </a:extLst>
            </p:cNvPr>
            <p:cNvCxnSpPr>
              <a:cxnSpLocks/>
            </p:cNvCxnSpPr>
            <p:nvPr/>
          </p:nvCxnSpPr>
          <p:spPr>
            <a:xfrm>
              <a:off x="3664296" y="4847414"/>
              <a:ext cx="1060322" cy="0"/>
            </a:xfrm>
            <a:prstGeom prst="line">
              <a:avLst/>
            </a:prstGeom>
            <a:ln w="63500">
              <a:solidFill>
                <a:srgbClr val="1D3347"/>
              </a:solidFill>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42D2610C-E3C7-8D93-E94E-26769097BC83}"/>
                </a:ext>
              </a:extLst>
            </p:cNvPr>
            <p:cNvGrpSpPr/>
            <p:nvPr/>
          </p:nvGrpSpPr>
          <p:grpSpPr>
            <a:xfrm>
              <a:off x="2930869" y="4666572"/>
              <a:ext cx="382724" cy="379700"/>
              <a:chOff x="7788295" y="8874106"/>
              <a:chExt cx="1608144" cy="1595432"/>
            </a:xfrm>
            <a:solidFill>
              <a:schemeClr val="tx1"/>
            </a:solidFill>
          </p:grpSpPr>
          <p:sp>
            <p:nvSpPr>
              <p:cNvPr id="64" name="Freeform 52">
                <a:extLst>
                  <a:ext uri="{FF2B5EF4-FFF2-40B4-BE49-F238E27FC236}">
                    <a16:creationId xmlns:a16="http://schemas.microsoft.com/office/drawing/2014/main" id="{32D20E14-0FB9-CD32-DFA0-D9FEF87D26A0}"/>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dirty="0"/>
              </a:p>
            </p:txBody>
          </p:sp>
          <p:sp>
            <p:nvSpPr>
              <p:cNvPr id="65" name="Freeform 53">
                <a:extLst>
                  <a:ext uri="{FF2B5EF4-FFF2-40B4-BE49-F238E27FC236}">
                    <a16:creationId xmlns:a16="http://schemas.microsoft.com/office/drawing/2014/main" id="{6011B5AD-E123-EA1D-4B61-589C8AD69BFA}"/>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66" name="Freeform 54">
                <a:extLst>
                  <a:ext uri="{FF2B5EF4-FFF2-40B4-BE49-F238E27FC236}">
                    <a16:creationId xmlns:a16="http://schemas.microsoft.com/office/drawing/2014/main" id="{5921E0F7-E7B4-BE23-ABD3-9AE9C5ACA583}"/>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67" name="Freeform 55">
                <a:extLst>
                  <a:ext uri="{FF2B5EF4-FFF2-40B4-BE49-F238E27FC236}">
                    <a16:creationId xmlns:a16="http://schemas.microsoft.com/office/drawing/2014/main" id="{EABC06C5-E202-F3B1-8166-41CF46842521}"/>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68" name="Freeform 56">
                <a:extLst>
                  <a:ext uri="{FF2B5EF4-FFF2-40B4-BE49-F238E27FC236}">
                    <a16:creationId xmlns:a16="http://schemas.microsoft.com/office/drawing/2014/main" id="{4B1CFC59-7BEE-3F0E-D6AD-C6081C8D55D8}"/>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69" name="Freeform 57">
                <a:extLst>
                  <a:ext uri="{FF2B5EF4-FFF2-40B4-BE49-F238E27FC236}">
                    <a16:creationId xmlns:a16="http://schemas.microsoft.com/office/drawing/2014/main" id="{210A276F-755E-3831-0962-2A0B688ED8AE}"/>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0" name="Freeform 58">
                <a:extLst>
                  <a:ext uri="{FF2B5EF4-FFF2-40B4-BE49-F238E27FC236}">
                    <a16:creationId xmlns:a16="http://schemas.microsoft.com/office/drawing/2014/main" id="{74B7E864-3426-66DE-D26F-E52C14EB17BF}"/>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1" name="Freeform 59">
                <a:extLst>
                  <a:ext uri="{FF2B5EF4-FFF2-40B4-BE49-F238E27FC236}">
                    <a16:creationId xmlns:a16="http://schemas.microsoft.com/office/drawing/2014/main" id="{3E5A7B49-17A9-C5E3-3803-6C9BBC7DD751}"/>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2" name="Freeform 60">
                <a:extLst>
                  <a:ext uri="{FF2B5EF4-FFF2-40B4-BE49-F238E27FC236}">
                    <a16:creationId xmlns:a16="http://schemas.microsoft.com/office/drawing/2014/main" id="{D8CFA851-2DEE-A187-0F8C-7283B20C8AE8}"/>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3" name="Freeform 61">
                <a:extLst>
                  <a:ext uri="{FF2B5EF4-FFF2-40B4-BE49-F238E27FC236}">
                    <a16:creationId xmlns:a16="http://schemas.microsoft.com/office/drawing/2014/main" id="{513D1666-197A-C3D9-F5F1-251D206BAA63}"/>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grpSp>
      </p:grpSp>
      <p:grpSp>
        <p:nvGrpSpPr>
          <p:cNvPr id="30" name="Group 29">
            <a:extLst>
              <a:ext uri="{FF2B5EF4-FFF2-40B4-BE49-F238E27FC236}">
                <a16:creationId xmlns:a16="http://schemas.microsoft.com/office/drawing/2014/main" id="{07518ABE-6E88-2AF1-9D4D-BBE84C4CAC15}"/>
              </a:ext>
            </a:extLst>
          </p:cNvPr>
          <p:cNvGrpSpPr/>
          <p:nvPr/>
        </p:nvGrpSpPr>
        <p:grpSpPr>
          <a:xfrm>
            <a:off x="5758132" y="4669315"/>
            <a:ext cx="1780073" cy="407130"/>
            <a:chOff x="5758132" y="4669315"/>
            <a:chExt cx="1780073" cy="407130"/>
          </a:xfrm>
        </p:grpSpPr>
        <p:cxnSp>
          <p:nvCxnSpPr>
            <p:cNvPr id="61" name="Straight Connector 60">
              <a:extLst>
                <a:ext uri="{FF2B5EF4-FFF2-40B4-BE49-F238E27FC236}">
                  <a16:creationId xmlns:a16="http://schemas.microsoft.com/office/drawing/2014/main" id="{53384625-8954-1975-7E72-97B33593D5BB}"/>
                </a:ext>
              </a:extLst>
            </p:cNvPr>
            <p:cNvCxnSpPr>
              <a:cxnSpLocks/>
            </p:cNvCxnSpPr>
            <p:nvPr/>
          </p:nvCxnSpPr>
          <p:spPr>
            <a:xfrm>
              <a:off x="6477883" y="4847414"/>
              <a:ext cx="1060322" cy="0"/>
            </a:xfrm>
            <a:prstGeom prst="line">
              <a:avLst/>
            </a:prstGeom>
            <a:ln w="63500">
              <a:solidFill>
                <a:srgbClr val="0157D8"/>
              </a:solidFill>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FFFFB189-90F8-C689-D89A-06069A931E80}"/>
                </a:ext>
              </a:extLst>
            </p:cNvPr>
            <p:cNvGrpSpPr/>
            <p:nvPr/>
          </p:nvGrpSpPr>
          <p:grpSpPr>
            <a:xfrm>
              <a:off x="5758132" y="4669315"/>
              <a:ext cx="372280" cy="407130"/>
              <a:chOff x="16105188" y="3740150"/>
              <a:chExt cx="1441450" cy="1576388"/>
            </a:xfrm>
            <a:solidFill>
              <a:schemeClr val="tx1"/>
            </a:solidFill>
          </p:grpSpPr>
          <p:sp>
            <p:nvSpPr>
              <p:cNvPr id="75" name="Freeform 78">
                <a:extLst>
                  <a:ext uri="{FF2B5EF4-FFF2-40B4-BE49-F238E27FC236}">
                    <a16:creationId xmlns:a16="http://schemas.microsoft.com/office/drawing/2014/main" id="{5FF00320-E232-80A9-B2BC-F5998007F080}"/>
                  </a:ext>
                </a:extLst>
              </p:cNvPr>
              <p:cNvSpPr>
                <a:spLocks noEditPoints="1"/>
              </p:cNvSpPr>
              <p:nvPr/>
            </p:nvSpPr>
            <p:spPr bwMode="auto">
              <a:xfrm>
                <a:off x="16325850" y="3740150"/>
                <a:ext cx="1220788" cy="1287463"/>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6" name="Freeform 79">
                <a:extLst>
                  <a:ext uri="{FF2B5EF4-FFF2-40B4-BE49-F238E27FC236}">
                    <a16:creationId xmlns:a16="http://schemas.microsoft.com/office/drawing/2014/main" id="{0C388F73-2A8D-6D7E-757D-92238AF57BC4}"/>
                  </a:ext>
                </a:extLst>
              </p:cNvPr>
              <p:cNvSpPr>
                <a:spLocks noEditPoints="1"/>
              </p:cNvSpPr>
              <p:nvPr/>
            </p:nvSpPr>
            <p:spPr bwMode="auto">
              <a:xfrm>
                <a:off x="16268700" y="4657725"/>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7" name="Freeform 80">
                <a:extLst>
                  <a:ext uri="{FF2B5EF4-FFF2-40B4-BE49-F238E27FC236}">
                    <a16:creationId xmlns:a16="http://schemas.microsoft.com/office/drawing/2014/main" id="{414F8883-43DB-6865-B3A2-B2E059F27D3C}"/>
                  </a:ext>
                </a:extLst>
              </p:cNvPr>
              <p:cNvSpPr>
                <a:spLocks noEditPoints="1"/>
              </p:cNvSpPr>
              <p:nvPr/>
            </p:nvSpPr>
            <p:spPr bwMode="auto">
              <a:xfrm>
                <a:off x="16105188" y="4183063"/>
                <a:ext cx="520700" cy="369888"/>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8" name="Freeform 81">
                <a:extLst>
                  <a:ext uri="{FF2B5EF4-FFF2-40B4-BE49-F238E27FC236}">
                    <a16:creationId xmlns:a16="http://schemas.microsoft.com/office/drawing/2014/main" id="{FEC77045-A3B5-A3AA-34AA-AC7D32DC0D9E}"/>
                  </a:ext>
                </a:extLst>
              </p:cNvPr>
              <p:cNvSpPr>
                <a:spLocks noEditPoints="1"/>
              </p:cNvSpPr>
              <p:nvPr/>
            </p:nvSpPr>
            <p:spPr bwMode="auto">
              <a:xfrm>
                <a:off x="16859250" y="4695825"/>
                <a:ext cx="346075" cy="538163"/>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9" name="Freeform 82">
                <a:extLst>
                  <a:ext uri="{FF2B5EF4-FFF2-40B4-BE49-F238E27FC236}">
                    <a16:creationId xmlns:a16="http://schemas.microsoft.com/office/drawing/2014/main" id="{6B9EFC76-4102-BA3F-BB4E-7909D9A569F9}"/>
                  </a:ext>
                </a:extLst>
              </p:cNvPr>
              <p:cNvSpPr>
                <a:spLocks noEditPoints="1"/>
              </p:cNvSpPr>
              <p:nvPr/>
            </p:nvSpPr>
            <p:spPr bwMode="auto">
              <a:xfrm>
                <a:off x="17183100" y="3813175"/>
                <a:ext cx="325438" cy="290513"/>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0" name="Freeform 83">
                <a:extLst>
                  <a:ext uri="{FF2B5EF4-FFF2-40B4-BE49-F238E27FC236}">
                    <a16:creationId xmlns:a16="http://schemas.microsoft.com/office/drawing/2014/main" id="{53DEB006-841B-1769-04C8-DF86DB7F3B9F}"/>
                  </a:ext>
                </a:extLst>
              </p:cNvPr>
              <p:cNvSpPr>
                <a:spLocks noEditPoints="1"/>
              </p:cNvSpPr>
              <p:nvPr/>
            </p:nvSpPr>
            <p:spPr bwMode="auto">
              <a:xfrm>
                <a:off x="16995775" y="4037013"/>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1" name="Freeform 84">
                <a:extLst>
                  <a:ext uri="{FF2B5EF4-FFF2-40B4-BE49-F238E27FC236}">
                    <a16:creationId xmlns:a16="http://schemas.microsoft.com/office/drawing/2014/main" id="{F5BDDD9D-EB2C-84AC-88CF-C905529A8C1B}"/>
                  </a:ext>
                </a:extLst>
              </p:cNvPr>
              <p:cNvSpPr>
                <a:spLocks noEditPoints="1"/>
              </p:cNvSpPr>
              <p:nvPr/>
            </p:nvSpPr>
            <p:spPr bwMode="auto">
              <a:xfrm>
                <a:off x="16541750" y="4375150"/>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2" name="Freeform 85">
                <a:extLst>
                  <a:ext uri="{FF2B5EF4-FFF2-40B4-BE49-F238E27FC236}">
                    <a16:creationId xmlns:a16="http://schemas.microsoft.com/office/drawing/2014/main" id="{6B17F82C-FFA7-AE9C-BBB8-AA81CC54ECBB}"/>
                  </a:ext>
                </a:extLst>
              </p:cNvPr>
              <p:cNvSpPr>
                <a:spLocks noEditPoints="1"/>
              </p:cNvSpPr>
              <p:nvPr/>
            </p:nvSpPr>
            <p:spPr bwMode="auto">
              <a:xfrm>
                <a:off x="16751300" y="4565650"/>
                <a:ext cx="231775"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3" name="Freeform 86">
                <a:extLst>
                  <a:ext uri="{FF2B5EF4-FFF2-40B4-BE49-F238E27FC236}">
                    <a16:creationId xmlns:a16="http://schemas.microsoft.com/office/drawing/2014/main" id="{1933FE2F-3EAF-CD65-E49F-8F045C5D7D0F}"/>
                  </a:ext>
                </a:extLst>
              </p:cNvPr>
              <p:cNvSpPr>
                <a:spLocks noEditPoints="1"/>
              </p:cNvSpPr>
              <p:nvPr/>
            </p:nvSpPr>
            <p:spPr bwMode="auto">
              <a:xfrm>
                <a:off x="16690975" y="4422775"/>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4" name="Freeform 87">
                <a:extLst>
                  <a:ext uri="{FF2B5EF4-FFF2-40B4-BE49-F238E27FC236}">
                    <a16:creationId xmlns:a16="http://schemas.microsoft.com/office/drawing/2014/main" id="{4291DF06-E5E2-93C9-8292-8F31F998824A}"/>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grpSp>
      </p:grpSp>
      <p:grpSp>
        <p:nvGrpSpPr>
          <p:cNvPr id="31" name="Group 30">
            <a:extLst>
              <a:ext uri="{FF2B5EF4-FFF2-40B4-BE49-F238E27FC236}">
                <a16:creationId xmlns:a16="http://schemas.microsoft.com/office/drawing/2014/main" id="{5F8BB56C-AAC8-79EB-3836-3448CAC7FEC7}"/>
              </a:ext>
            </a:extLst>
          </p:cNvPr>
          <p:cNvGrpSpPr/>
          <p:nvPr/>
        </p:nvGrpSpPr>
        <p:grpSpPr>
          <a:xfrm>
            <a:off x="8578437" y="4677166"/>
            <a:ext cx="1826157" cy="389811"/>
            <a:chOff x="8578437" y="4677166"/>
            <a:chExt cx="1826157" cy="389811"/>
          </a:xfrm>
        </p:grpSpPr>
        <p:cxnSp>
          <p:nvCxnSpPr>
            <p:cNvPr id="60" name="Straight Connector 59">
              <a:extLst>
                <a:ext uri="{FF2B5EF4-FFF2-40B4-BE49-F238E27FC236}">
                  <a16:creationId xmlns:a16="http://schemas.microsoft.com/office/drawing/2014/main" id="{F909030F-E204-4870-E54F-E865F7149A38}"/>
                </a:ext>
              </a:extLst>
            </p:cNvPr>
            <p:cNvCxnSpPr>
              <a:cxnSpLocks/>
            </p:cNvCxnSpPr>
            <p:nvPr/>
          </p:nvCxnSpPr>
          <p:spPr>
            <a:xfrm>
              <a:off x="9344272" y="4847414"/>
              <a:ext cx="1060322" cy="0"/>
            </a:xfrm>
            <a:prstGeom prst="line">
              <a:avLst/>
            </a:prstGeom>
            <a:ln w="63500">
              <a:solidFill>
                <a:srgbClr val="1D3347"/>
              </a:solidFill>
            </a:ln>
          </p:spPr>
          <p:style>
            <a:lnRef idx="1">
              <a:schemeClr val="accent1"/>
            </a:lnRef>
            <a:fillRef idx="0">
              <a:schemeClr val="accent1"/>
            </a:fillRef>
            <a:effectRef idx="0">
              <a:schemeClr val="accent1"/>
            </a:effectRef>
            <a:fontRef idx="minor">
              <a:schemeClr val="tx1"/>
            </a:fontRef>
          </p:style>
        </p:cxnSp>
        <p:grpSp>
          <p:nvGrpSpPr>
            <p:cNvPr id="85" name="Group 84">
              <a:extLst>
                <a:ext uri="{FF2B5EF4-FFF2-40B4-BE49-F238E27FC236}">
                  <a16:creationId xmlns:a16="http://schemas.microsoft.com/office/drawing/2014/main" id="{6914D17B-68FD-E8F4-4CA1-6E7A92A958F5}"/>
                </a:ext>
              </a:extLst>
            </p:cNvPr>
            <p:cNvGrpSpPr/>
            <p:nvPr/>
          </p:nvGrpSpPr>
          <p:grpSpPr>
            <a:xfrm>
              <a:off x="8578437" y="4677166"/>
              <a:ext cx="398969" cy="389811"/>
              <a:chOff x="5741987" y="10391775"/>
              <a:chExt cx="1590676" cy="1554163"/>
            </a:xfrm>
            <a:solidFill>
              <a:schemeClr val="tx1"/>
            </a:solidFill>
          </p:grpSpPr>
          <p:sp>
            <p:nvSpPr>
              <p:cNvPr id="86" name="Freeform 65">
                <a:extLst>
                  <a:ext uri="{FF2B5EF4-FFF2-40B4-BE49-F238E27FC236}">
                    <a16:creationId xmlns:a16="http://schemas.microsoft.com/office/drawing/2014/main" id="{91A48FE1-4DA4-68EC-3CB8-9A480968B8D8}"/>
                  </a:ext>
                </a:extLst>
              </p:cNvPr>
              <p:cNvSpPr>
                <a:spLocks noEditPoints="1"/>
              </p:cNvSpPr>
              <p:nvPr/>
            </p:nvSpPr>
            <p:spPr bwMode="auto">
              <a:xfrm>
                <a:off x="5741987" y="10871200"/>
                <a:ext cx="1590676" cy="617538"/>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7" name="Freeform 66">
                <a:extLst>
                  <a:ext uri="{FF2B5EF4-FFF2-40B4-BE49-F238E27FC236}">
                    <a16:creationId xmlns:a16="http://schemas.microsoft.com/office/drawing/2014/main" id="{E8925AA8-3858-0DE5-B675-01C33B7BF672}"/>
                  </a:ext>
                </a:extLst>
              </p:cNvPr>
              <p:cNvSpPr>
                <a:spLocks noEditPoints="1"/>
              </p:cNvSpPr>
              <p:nvPr/>
            </p:nvSpPr>
            <p:spPr bwMode="auto">
              <a:xfrm>
                <a:off x="6159500" y="10391775"/>
                <a:ext cx="755650"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8" name="Freeform 67">
                <a:extLst>
                  <a:ext uri="{FF2B5EF4-FFF2-40B4-BE49-F238E27FC236}">
                    <a16:creationId xmlns:a16="http://schemas.microsoft.com/office/drawing/2014/main" id="{40ACDBC7-FD96-EFE4-3654-041001546FD0}"/>
                  </a:ext>
                </a:extLst>
              </p:cNvPr>
              <p:cNvSpPr>
                <a:spLocks noEditPoints="1"/>
              </p:cNvSpPr>
              <p:nvPr/>
            </p:nvSpPr>
            <p:spPr bwMode="auto">
              <a:xfrm>
                <a:off x="6870700" y="10661650"/>
                <a:ext cx="188913" cy="255588"/>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89" name="Freeform 68">
                <a:extLst>
                  <a:ext uri="{FF2B5EF4-FFF2-40B4-BE49-F238E27FC236}">
                    <a16:creationId xmlns:a16="http://schemas.microsoft.com/office/drawing/2014/main" id="{DB8153C7-0F65-1104-1A04-2BC9F4A26A06}"/>
                  </a:ext>
                </a:extLst>
              </p:cNvPr>
              <p:cNvSpPr>
                <a:spLocks noEditPoints="1"/>
              </p:cNvSpPr>
              <p:nvPr/>
            </p:nvSpPr>
            <p:spPr bwMode="auto">
              <a:xfrm>
                <a:off x="6015038" y="10661650"/>
                <a:ext cx="188913" cy="255588"/>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90" name="Freeform 69">
                <a:extLst>
                  <a:ext uri="{FF2B5EF4-FFF2-40B4-BE49-F238E27FC236}">
                    <a16:creationId xmlns:a16="http://schemas.microsoft.com/office/drawing/2014/main" id="{5C651332-09D8-85DA-4C32-2F8AD86DA970}"/>
                  </a:ext>
                </a:extLst>
              </p:cNvPr>
              <p:cNvSpPr>
                <a:spLocks noEditPoints="1"/>
              </p:cNvSpPr>
              <p:nvPr/>
            </p:nvSpPr>
            <p:spPr bwMode="auto">
              <a:xfrm>
                <a:off x="5970588" y="11309350"/>
                <a:ext cx="1135063" cy="314325"/>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91" name="Freeform 70">
                <a:extLst>
                  <a:ext uri="{FF2B5EF4-FFF2-40B4-BE49-F238E27FC236}">
                    <a16:creationId xmlns:a16="http://schemas.microsoft.com/office/drawing/2014/main" id="{2EAC7D85-2CF5-8B9E-3937-4AB07929E554}"/>
                  </a:ext>
                </a:extLst>
              </p:cNvPr>
              <p:cNvSpPr>
                <a:spLocks noEditPoints="1"/>
              </p:cNvSpPr>
              <p:nvPr/>
            </p:nvSpPr>
            <p:spPr bwMode="auto">
              <a:xfrm>
                <a:off x="6080125" y="11455400"/>
                <a:ext cx="914400" cy="490538"/>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92" name="Freeform 71">
                <a:extLst>
                  <a:ext uri="{FF2B5EF4-FFF2-40B4-BE49-F238E27FC236}">
                    <a16:creationId xmlns:a16="http://schemas.microsoft.com/office/drawing/2014/main" id="{E951E221-8BC9-8B93-D591-918954FAEF2F}"/>
                  </a:ext>
                </a:extLst>
              </p:cNvPr>
              <p:cNvSpPr>
                <a:spLocks noEditPoints="1"/>
              </p:cNvSpPr>
              <p:nvPr/>
            </p:nvSpPr>
            <p:spPr bwMode="auto">
              <a:xfrm>
                <a:off x="6235700" y="11755438"/>
                <a:ext cx="604838" cy="46038"/>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93" name="Freeform 72">
                <a:extLst>
                  <a:ext uri="{FF2B5EF4-FFF2-40B4-BE49-F238E27FC236}">
                    <a16:creationId xmlns:a16="http://schemas.microsoft.com/office/drawing/2014/main" id="{80120CF7-EB47-2E37-D981-FDB206F3913D}"/>
                  </a:ext>
                </a:extLst>
              </p:cNvPr>
              <p:cNvSpPr>
                <a:spLocks noEditPoints="1"/>
              </p:cNvSpPr>
              <p:nvPr/>
            </p:nvSpPr>
            <p:spPr bwMode="auto">
              <a:xfrm>
                <a:off x="6296025" y="11607800"/>
                <a:ext cx="482600"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94" name="Freeform 73">
                <a:extLst>
                  <a:ext uri="{FF2B5EF4-FFF2-40B4-BE49-F238E27FC236}">
                    <a16:creationId xmlns:a16="http://schemas.microsoft.com/office/drawing/2014/main" id="{C67957C8-2E21-27F9-D242-55F36ED50420}"/>
                  </a:ext>
                </a:extLst>
              </p:cNvPr>
              <p:cNvSpPr>
                <a:spLocks noEditPoints="1"/>
              </p:cNvSpPr>
              <p:nvPr/>
            </p:nvSpPr>
            <p:spPr bwMode="auto">
              <a:xfrm>
                <a:off x="70199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95" name="Freeform 74">
                <a:extLst>
                  <a:ext uri="{FF2B5EF4-FFF2-40B4-BE49-F238E27FC236}">
                    <a16:creationId xmlns:a16="http://schemas.microsoft.com/office/drawing/2014/main" id="{F16DD916-F22A-531C-A809-5EE30C04FDB5}"/>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grpSp>
      </p:grpSp>
      <p:sp>
        <p:nvSpPr>
          <p:cNvPr id="3" name="TextBox 2">
            <a:extLst>
              <a:ext uri="{FF2B5EF4-FFF2-40B4-BE49-F238E27FC236}">
                <a16:creationId xmlns:a16="http://schemas.microsoft.com/office/drawing/2014/main" id="{566D918B-9E6E-5530-ECD0-5C43CF280860}"/>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BA726F40-A561-19F8-E1F8-3B10BFB8D1A7}"/>
              </a:ext>
            </a:extLst>
          </p:cNvPr>
          <p:cNvSpPr txBox="1"/>
          <p:nvPr/>
        </p:nvSpPr>
        <p:spPr>
          <a:xfrm>
            <a:off x="2861991" y="3724027"/>
            <a:ext cx="1972794" cy="707886"/>
          </a:xfrm>
          <a:prstGeom prst="rect">
            <a:avLst/>
          </a:prstGeom>
          <a:noFill/>
        </p:spPr>
        <p:txBody>
          <a:bodyPr wrap="square" rtlCol="0">
            <a:spAutoFit/>
          </a:bodyPr>
          <a:lstStyle/>
          <a:p>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1" name="TextBox 120">
            <a:extLst>
              <a:ext uri="{FF2B5EF4-FFF2-40B4-BE49-F238E27FC236}">
                <a16:creationId xmlns:a16="http://schemas.microsoft.com/office/drawing/2014/main" id="{859122B5-426B-0BF8-C78B-16695B9B0572}"/>
              </a:ext>
            </a:extLst>
          </p:cNvPr>
          <p:cNvSpPr txBox="1"/>
          <p:nvPr/>
        </p:nvSpPr>
        <p:spPr>
          <a:xfrm>
            <a:off x="5699343" y="3724027"/>
            <a:ext cx="1972794" cy="707886"/>
          </a:xfrm>
          <a:prstGeom prst="rect">
            <a:avLst/>
          </a:prstGeom>
          <a:noFill/>
        </p:spPr>
        <p:txBody>
          <a:bodyPr wrap="square" rtlCol="0">
            <a:spAutoFit/>
          </a:bodyPr>
          <a:lstStyle/>
          <a:p>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2" name="TextBox 121">
            <a:extLst>
              <a:ext uri="{FF2B5EF4-FFF2-40B4-BE49-F238E27FC236}">
                <a16:creationId xmlns:a16="http://schemas.microsoft.com/office/drawing/2014/main" id="{8A90B1AF-0E75-E958-239B-72154C777B35}"/>
              </a:ext>
            </a:extLst>
          </p:cNvPr>
          <p:cNvSpPr txBox="1"/>
          <p:nvPr/>
        </p:nvSpPr>
        <p:spPr>
          <a:xfrm>
            <a:off x="8552045" y="3724027"/>
            <a:ext cx="1972794" cy="707886"/>
          </a:xfrm>
          <a:prstGeom prst="rect">
            <a:avLst/>
          </a:prstGeom>
          <a:noFill/>
        </p:spPr>
        <p:txBody>
          <a:bodyPr wrap="square" rtlCol="0">
            <a:spAutoFit/>
          </a:bodyPr>
          <a:lstStyle/>
          <a:p>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4" name="TextBox 123">
            <a:extLst>
              <a:ext uri="{FF2B5EF4-FFF2-40B4-BE49-F238E27FC236}">
                <a16:creationId xmlns:a16="http://schemas.microsoft.com/office/drawing/2014/main" id="{AF3BCA9D-62E6-2D0F-AD34-F7DDF1028624}"/>
              </a:ext>
            </a:extLst>
          </p:cNvPr>
          <p:cNvSpPr txBox="1"/>
          <p:nvPr/>
        </p:nvSpPr>
        <p:spPr>
          <a:xfrm>
            <a:off x="2752301" y="5191434"/>
            <a:ext cx="2181811" cy="893771"/>
          </a:xfrm>
          <a:prstGeom prst="rect">
            <a:avLst/>
          </a:prstGeom>
          <a:noFill/>
        </p:spPr>
        <p:txBody>
          <a:bodyPr wrap="square">
            <a:spAutoFit/>
          </a:bodyPr>
          <a:lstStyle/>
          <a:p>
            <a:pPr>
              <a:lnSpc>
                <a:spcPct val="1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sp>
        <p:nvSpPr>
          <p:cNvPr id="125" name="TextBox 124">
            <a:extLst>
              <a:ext uri="{FF2B5EF4-FFF2-40B4-BE49-F238E27FC236}">
                <a16:creationId xmlns:a16="http://schemas.microsoft.com/office/drawing/2014/main" id="{1ED0513F-376A-1D73-A6E2-1F76F22BBBDE}"/>
              </a:ext>
            </a:extLst>
          </p:cNvPr>
          <p:cNvSpPr txBox="1"/>
          <p:nvPr/>
        </p:nvSpPr>
        <p:spPr>
          <a:xfrm>
            <a:off x="5568754" y="5191434"/>
            <a:ext cx="2181811" cy="893771"/>
          </a:xfrm>
          <a:prstGeom prst="rect">
            <a:avLst/>
          </a:prstGeom>
          <a:noFill/>
        </p:spPr>
        <p:txBody>
          <a:bodyPr wrap="square">
            <a:spAutoFit/>
          </a:bodyPr>
          <a:lstStyle/>
          <a:p>
            <a:pPr>
              <a:lnSpc>
                <a:spcPct val="1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sp>
        <p:nvSpPr>
          <p:cNvPr id="126" name="TextBox 125">
            <a:extLst>
              <a:ext uri="{FF2B5EF4-FFF2-40B4-BE49-F238E27FC236}">
                <a16:creationId xmlns:a16="http://schemas.microsoft.com/office/drawing/2014/main" id="{4809052C-55D3-0404-9630-7523DDEF0AAC}"/>
              </a:ext>
            </a:extLst>
          </p:cNvPr>
          <p:cNvSpPr txBox="1"/>
          <p:nvPr/>
        </p:nvSpPr>
        <p:spPr>
          <a:xfrm>
            <a:off x="8427607" y="5191434"/>
            <a:ext cx="2181811" cy="893771"/>
          </a:xfrm>
          <a:prstGeom prst="rect">
            <a:avLst/>
          </a:prstGeom>
          <a:noFill/>
        </p:spPr>
        <p:txBody>
          <a:bodyPr wrap="square">
            <a:spAutoFit/>
          </a:bodyPr>
          <a:lstStyle/>
          <a:p>
            <a:pPr>
              <a:lnSpc>
                <a:spcPct val="150000"/>
              </a:lnSpc>
            </a:pPr>
            <a:r>
              <a:rPr lang="en-US" sz="1200" dirty="0" err="1">
                <a:solidFill>
                  <a:srgbClr val="262344"/>
                </a:solidFill>
                <a:latin typeface="Times New Roman" panose="02020603050405020304" pitchFamily="18" charset="0"/>
                <a:cs typeface="Times New Roman" panose="02020603050405020304" pitchFamily="18" charset="0"/>
              </a:rPr>
              <a:t>Minaro</a:t>
            </a:r>
            <a:r>
              <a:rPr lang="en-US" sz="1200" dirty="0">
                <a:solidFill>
                  <a:srgbClr val="262344"/>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rgbClr val="262344"/>
              </a:solidFill>
            </a:endParaRPr>
          </a:p>
        </p:txBody>
      </p:sp>
    </p:spTree>
    <p:extLst>
      <p:ext uri="{BB962C8B-B14F-4D97-AF65-F5344CB8AC3E}">
        <p14:creationId xmlns:p14="http://schemas.microsoft.com/office/powerpoint/2010/main" val="1895286051"/>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down)">
                                      <p:cBhvr>
                                        <p:cTn id="11" dur="750"/>
                                        <p:tgtEl>
                                          <p:spTgt spid="45"/>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750"/>
                                        <p:tgtEl>
                                          <p:spTgt spid="12"/>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750"/>
                                        <p:tgtEl>
                                          <p:spTgt spid="29"/>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wipe(left)">
                                      <p:cBhvr>
                                        <p:cTn id="23" dur="750"/>
                                        <p:tgtEl>
                                          <p:spTgt spid="124"/>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750"/>
                                        <p:tgtEl>
                                          <p:spTgt spid="48"/>
                                        </p:tgtEl>
                                      </p:cBhvr>
                                    </p:animEffect>
                                  </p:childTnLst>
                                </p:cTn>
                              </p:par>
                            </p:childTnLst>
                          </p:cTn>
                        </p:par>
                        <p:par>
                          <p:cTn id="28" fill="hold">
                            <p:stCondLst>
                              <p:cond delay="4500"/>
                            </p:stCondLst>
                            <p:childTnLst>
                              <p:par>
                                <p:cTn id="29" presetID="22" presetClass="entr" presetSubtype="2" fill="hold" grpId="0" nodeType="afterEffect">
                                  <p:stCondLst>
                                    <p:cond delay="0"/>
                                  </p:stCondLst>
                                  <p:childTnLst>
                                    <p:set>
                                      <p:cBhvr>
                                        <p:cTn id="30" dur="1" fill="hold">
                                          <p:stCondLst>
                                            <p:cond delay="0"/>
                                          </p:stCondLst>
                                        </p:cTn>
                                        <p:tgtEl>
                                          <p:spTgt spid="121"/>
                                        </p:tgtEl>
                                        <p:attrNameLst>
                                          <p:attrName>style.visibility</p:attrName>
                                        </p:attrNameLst>
                                      </p:cBhvr>
                                      <p:to>
                                        <p:strVal val="visible"/>
                                      </p:to>
                                    </p:set>
                                    <p:animEffect transition="in" filter="wipe(right)">
                                      <p:cBhvr>
                                        <p:cTn id="31" dur="750"/>
                                        <p:tgtEl>
                                          <p:spTgt spid="121"/>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750"/>
                                        <p:tgtEl>
                                          <p:spTgt spid="30"/>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125"/>
                                        </p:tgtEl>
                                        <p:attrNameLst>
                                          <p:attrName>style.visibility</p:attrName>
                                        </p:attrNameLst>
                                      </p:cBhvr>
                                      <p:to>
                                        <p:strVal val="visible"/>
                                      </p:to>
                                    </p:set>
                                    <p:animEffect transition="in" filter="wipe(left)">
                                      <p:cBhvr>
                                        <p:cTn id="39" dur="750"/>
                                        <p:tgtEl>
                                          <p:spTgt spid="125"/>
                                        </p:tgtEl>
                                      </p:cBhvr>
                                    </p:animEffect>
                                  </p:childTnLst>
                                </p:cTn>
                              </p:par>
                            </p:childTnLst>
                          </p:cTn>
                        </p:par>
                        <p:par>
                          <p:cTn id="40" fill="hold">
                            <p:stCondLst>
                              <p:cond delay="675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750"/>
                                        <p:tgtEl>
                                          <p:spTgt spid="51"/>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Effect transition="in" filter="wipe(left)">
                                      <p:cBhvr>
                                        <p:cTn id="47" dur="750"/>
                                        <p:tgtEl>
                                          <p:spTgt spid="122"/>
                                        </p:tgtEl>
                                      </p:cBhvr>
                                    </p:animEffect>
                                  </p:childTnLst>
                                </p:cTn>
                              </p:par>
                            </p:childTnLst>
                          </p:cTn>
                        </p:par>
                        <p:par>
                          <p:cTn id="48" fill="hold">
                            <p:stCondLst>
                              <p:cond delay="8250"/>
                            </p:stCondLst>
                            <p:childTnLst>
                              <p:par>
                                <p:cTn id="49" presetID="22" presetClass="entr" presetSubtype="8"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750"/>
                                        <p:tgtEl>
                                          <p:spTgt spid="31"/>
                                        </p:tgtEl>
                                      </p:cBhvr>
                                    </p:animEffect>
                                  </p:childTnLst>
                                </p:cTn>
                              </p:par>
                            </p:childTnLst>
                          </p:cTn>
                        </p:par>
                        <p:par>
                          <p:cTn id="52" fill="hold">
                            <p:stCondLst>
                              <p:cond delay="9000"/>
                            </p:stCondLst>
                            <p:childTnLst>
                              <p:par>
                                <p:cTn id="53" presetID="22" presetClass="entr" presetSubtype="8"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left)">
                                      <p:cBhvr>
                                        <p:cTn id="55" dur="7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21" grpId="0"/>
      <p:bldP spid="122" grpId="0"/>
      <p:bldP spid="124" grpId="0"/>
      <p:bldP spid="125" grpId="0"/>
      <p:bldP spid="1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316F8A-342D-9638-2E38-1468A04582DD}"/>
              </a:ext>
            </a:extLst>
          </p:cNvPr>
          <p:cNvSpPr>
            <a:spLocks noGrp="1"/>
          </p:cNvSpPr>
          <p:nvPr>
            <p:ph type="sldNum" sz="quarter" idx="12"/>
          </p:nvPr>
        </p:nvSpPr>
        <p:spPr/>
        <p:txBody>
          <a:bodyPr/>
          <a:lstStyle/>
          <a:p>
            <a:fld id="{0242CDCD-B177-42A0-885B-5D2D574B4E13}" type="slidenum">
              <a:rPr lang="en-US" smtClean="0"/>
              <a:pPr/>
              <a:t>7</a:t>
            </a:fld>
            <a:endParaRPr lang="en-US" dirty="0"/>
          </a:p>
        </p:txBody>
      </p:sp>
      <p:pic>
        <p:nvPicPr>
          <p:cNvPr id="28" name="Picture Placeholder 27">
            <a:extLst>
              <a:ext uri="{FF2B5EF4-FFF2-40B4-BE49-F238E27FC236}">
                <a16:creationId xmlns:a16="http://schemas.microsoft.com/office/drawing/2014/main" id="{AF5DE486-E212-7B5C-38B3-4776D604D72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734" t="2387" r="-734" b="22983"/>
          <a:stretch/>
        </p:blipFill>
        <p:spPr>
          <a:xfrm>
            <a:off x="2085083" y="1603328"/>
            <a:ext cx="9165127" cy="3833772"/>
          </a:xfrm>
        </p:spPr>
      </p:pic>
      <p:pic>
        <p:nvPicPr>
          <p:cNvPr id="4" name="Picture 3">
            <a:hlinkClick r:id="" action="ppaction://hlinkshowjump?jump=firstslide"/>
            <a:extLst>
              <a:ext uri="{FF2B5EF4-FFF2-40B4-BE49-F238E27FC236}">
                <a16:creationId xmlns:a16="http://schemas.microsoft.com/office/drawing/2014/main" id="{C9EBC406-82EA-B1AF-490C-31E8BDC161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5" name="Picture 4">
            <a:hlinkClick r:id="" action="ppaction://hlinkshowjump?jump=previousslide"/>
            <a:extLst>
              <a:ext uri="{FF2B5EF4-FFF2-40B4-BE49-F238E27FC236}">
                <a16:creationId xmlns:a16="http://schemas.microsoft.com/office/drawing/2014/main" id="{AF69B388-F7A2-8B20-E3C7-ED4F060081F6}"/>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6" name="TextBox 5">
            <a:extLst>
              <a:ext uri="{FF2B5EF4-FFF2-40B4-BE49-F238E27FC236}">
                <a16:creationId xmlns:a16="http://schemas.microsoft.com/office/drawing/2014/main" id="{CF97426F-E1F1-1ED0-757D-0E5F70AA7952}"/>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6274DE0F-FFBB-FDA5-2FD1-3B83E233571B}"/>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36235E01-2B80-6EBD-A6C3-6B8193C2764A}"/>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9" name="TextBox 8">
            <a:extLst>
              <a:ext uri="{FF2B5EF4-FFF2-40B4-BE49-F238E27FC236}">
                <a16:creationId xmlns:a16="http://schemas.microsoft.com/office/drawing/2014/main" id="{815641E3-4583-748C-D6CD-BC83F1C498C3}"/>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10" name="TextBox 9">
            <a:extLst>
              <a:ext uri="{FF2B5EF4-FFF2-40B4-BE49-F238E27FC236}">
                <a16:creationId xmlns:a16="http://schemas.microsoft.com/office/drawing/2014/main" id="{CD5B8836-FD91-B581-319D-7ABB294EE0A0}"/>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1" name="TextBox 10">
            <a:extLst>
              <a:ext uri="{FF2B5EF4-FFF2-40B4-BE49-F238E27FC236}">
                <a16:creationId xmlns:a16="http://schemas.microsoft.com/office/drawing/2014/main" id="{063108EA-B6A6-52E3-59F4-EBC898D9E42D}"/>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2" name="TextBox 11">
            <a:extLst>
              <a:ext uri="{FF2B5EF4-FFF2-40B4-BE49-F238E27FC236}">
                <a16:creationId xmlns:a16="http://schemas.microsoft.com/office/drawing/2014/main" id="{3453DEF1-F5AC-0E38-C183-E2372B69069F}"/>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3" name="TextBox 12">
            <a:extLst>
              <a:ext uri="{FF2B5EF4-FFF2-40B4-BE49-F238E27FC236}">
                <a16:creationId xmlns:a16="http://schemas.microsoft.com/office/drawing/2014/main" id="{898F30F3-5D25-39B9-3F7E-B9355667E4CF}"/>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4" name="TextBox 13">
            <a:extLst>
              <a:ext uri="{FF2B5EF4-FFF2-40B4-BE49-F238E27FC236}">
                <a16:creationId xmlns:a16="http://schemas.microsoft.com/office/drawing/2014/main" id="{22759651-CA2B-54D1-779B-B5F7983141D2}"/>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5" name="TextBox 14">
            <a:extLst>
              <a:ext uri="{FF2B5EF4-FFF2-40B4-BE49-F238E27FC236}">
                <a16:creationId xmlns:a16="http://schemas.microsoft.com/office/drawing/2014/main" id="{1B0DC651-0730-2197-D685-98966F213D5E}"/>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6" name="TextBox 15">
            <a:extLst>
              <a:ext uri="{FF2B5EF4-FFF2-40B4-BE49-F238E27FC236}">
                <a16:creationId xmlns:a16="http://schemas.microsoft.com/office/drawing/2014/main" id="{10DD96C8-88CC-89EC-53F2-0E17F8ED5329}"/>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BA751B72-29AE-E48B-92CB-C1C8262A182B}"/>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8" name="TextBox 17">
            <a:extLst>
              <a:ext uri="{FF2B5EF4-FFF2-40B4-BE49-F238E27FC236}">
                <a16:creationId xmlns:a16="http://schemas.microsoft.com/office/drawing/2014/main" id="{EA7F7C3F-2C5A-0F3A-803E-CE4E39E842E8}"/>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C38C96DF-1DD4-A2F5-0B68-93CF34273E27}"/>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98A62608-2C56-B5F0-26A6-9E0451A3911B}"/>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1" name="Picture 20">
            <a:extLst>
              <a:ext uri="{FF2B5EF4-FFF2-40B4-BE49-F238E27FC236}">
                <a16:creationId xmlns:a16="http://schemas.microsoft.com/office/drawing/2014/main" id="{3BD41BE7-344E-2717-E48E-300DED79AD8F}"/>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2" name="Picture 21">
            <a:extLst>
              <a:ext uri="{FF2B5EF4-FFF2-40B4-BE49-F238E27FC236}">
                <a16:creationId xmlns:a16="http://schemas.microsoft.com/office/drawing/2014/main" id="{CE736EA3-3CDC-FD25-C663-2CF7FF1E8F30}"/>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3" name="Picture 22">
            <a:extLst>
              <a:ext uri="{FF2B5EF4-FFF2-40B4-BE49-F238E27FC236}">
                <a16:creationId xmlns:a16="http://schemas.microsoft.com/office/drawing/2014/main" id="{E9C87EA4-3700-5F26-AC5B-8BA30006BB14}"/>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4" name="Picture 23">
            <a:extLst>
              <a:ext uri="{FF2B5EF4-FFF2-40B4-BE49-F238E27FC236}">
                <a16:creationId xmlns:a16="http://schemas.microsoft.com/office/drawing/2014/main" id="{19394462-C5C8-08E4-44B5-A9C8AD49CC65}"/>
              </a:ext>
            </a:extLst>
          </p:cNvPr>
          <p:cNvPicPr>
            <a:picLocks noChangeAspect="1"/>
          </p:cNvPicPr>
          <p:nvPr/>
        </p:nvPicPr>
        <p:blipFill>
          <a:blip r:embed="rId10"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5" name="Picture 24">
            <a:extLst>
              <a:ext uri="{FF2B5EF4-FFF2-40B4-BE49-F238E27FC236}">
                <a16:creationId xmlns:a16="http://schemas.microsoft.com/office/drawing/2014/main" id="{D6919E90-D7B7-88A5-B18F-01B07C4AF8A3}"/>
              </a:ext>
            </a:extLst>
          </p:cNvPr>
          <p:cNvPicPr>
            <a:picLocks noChangeAspect="1"/>
          </p:cNvPicPr>
          <p:nvPr/>
        </p:nvPicPr>
        <p:blipFill>
          <a:blip r:embed="rId11"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pic>
        <p:nvPicPr>
          <p:cNvPr id="26" name="Graphic 25">
            <a:extLst>
              <a:ext uri="{FF2B5EF4-FFF2-40B4-BE49-F238E27FC236}">
                <a16:creationId xmlns:a16="http://schemas.microsoft.com/office/drawing/2014/main" id="{7EAFD452-E344-A93A-BD2C-C09E0BCEB2DC}"/>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7846" y="53921"/>
            <a:ext cx="1426819" cy="1426819"/>
          </a:xfrm>
          <a:prstGeom prst="rect">
            <a:avLst/>
          </a:prstGeom>
        </p:spPr>
      </p:pic>
      <p:sp>
        <p:nvSpPr>
          <p:cNvPr id="30" name="Rectangle: Rounded Corners 29">
            <a:extLst>
              <a:ext uri="{FF2B5EF4-FFF2-40B4-BE49-F238E27FC236}">
                <a16:creationId xmlns:a16="http://schemas.microsoft.com/office/drawing/2014/main" id="{8EB9F83A-7B2E-A27E-4043-2888288AA88E}"/>
              </a:ext>
            </a:extLst>
          </p:cNvPr>
          <p:cNvSpPr/>
          <p:nvPr/>
        </p:nvSpPr>
        <p:spPr>
          <a:xfrm>
            <a:off x="6614969" y="4030897"/>
            <a:ext cx="3774013" cy="1855396"/>
          </a:xfrm>
          <a:prstGeom prst="roundRect">
            <a:avLst>
              <a:gd name="adj" fmla="val 15230"/>
            </a:avLst>
          </a:pr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1" name="Rectangle: Rounded Corners 30">
            <a:extLst>
              <a:ext uri="{FF2B5EF4-FFF2-40B4-BE49-F238E27FC236}">
                <a16:creationId xmlns:a16="http://schemas.microsoft.com/office/drawing/2014/main" id="{A8549279-F4CC-55DE-9789-021629F32D0A}"/>
              </a:ext>
            </a:extLst>
          </p:cNvPr>
          <p:cNvSpPr/>
          <p:nvPr/>
        </p:nvSpPr>
        <p:spPr>
          <a:xfrm>
            <a:off x="2624864" y="4014374"/>
            <a:ext cx="3774013" cy="1855396"/>
          </a:xfrm>
          <a:prstGeom prst="roundRect">
            <a:avLst>
              <a:gd name="adj" fmla="val 1365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2" name="TextBox 31">
            <a:extLst>
              <a:ext uri="{FF2B5EF4-FFF2-40B4-BE49-F238E27FC236}">
                <a16:creationId xmlns:a16="http://schemas.microsoft.com/office/drawing/2014/main" id="{FC3161A6-9808-D034-046F-738BA40F3D99}"/>
              </a:ext>
            </a:extLst>
          </p:cNvPr>
          <p:cNvSpPr txBox="1"/>
          <p:nvPr/>
        </p:nvSpPr>
        <p:spPr>
          <a:xfrm>
            <a:off x="6667646" y="4030897"/>
            <a:ext cx="3611248" cy="1714828"/>
          </a:xfrm>
          <a:prstGeom prst="rect">
            <a:avLst/>
          </a:prstGeom>
          <a:noFill/>
        </p:spPr>
        <p:txBody>
          <a:bodyPr wrap="square">
            <a:spAutoFit/>
          </a:bodyPr>
          <a:lstStyle/>
          <a:p>
            <a:pPr algn="ctr">
              <a:lnSpc>
                <a:spcPct val="150000"/>
              </a:lnSpc>
            </a:pPr>
            <a:r>
              <a:rPr lang="en-US" sz="24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solidFill>
                <a:schemeClr val="bg1"/>
              </a:solidFill>
            </a:endParaRPr>
          </a:p>
        </p:txBody>
      </p:sp>
      <p:sp>
        <p:nvSpPr>
          <p:cNvPr id="33" name="TextBox 32">
            <a:extLst>
              <a:ext uri="{FF2B5EF4-FFF2-40B4-BE49-F238E27FC236}">
                <a16:creationId xmlns:a16="http://schemas.microsoft.com/office/drawing/2014/main" id="{F553AE38-0BEA-7270-B560-1E9D942B4FFA}"/>
              </a:ext>
            </a:extLst>
          </p:cNvPr>
          <p:cNvSpPr txBox="1"/>
          <p:nvPr/>
        </p:nvSpPr>
        <p:spPr>
          <a:xfrm>
            <a:off x="2683093" y="4030897"/>
            <a:ext cx="3611248" cy="1714828"/>
          </a:xfrm>
          <a:prstGeom prst="rect">
            <a:avLst/>
          </a:prstGeom>
          <a:noFill/>
        </p:spPr>
        <p:txBody>
          <a:bodyPr wrap="square">
            <a:spAutoFit/>
          </a:bodyPr>
          <a:lstStyle/>
          <a:p>
            <a:pPr algn="ctr">
              <a:lnSpc>
                <a:spcPct val="150000"/>
              </a:lnSpc>
            </a:pPr>
            <a:r>
              <a:rPr lang="en-US" sz="24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solidFill>
                <a:schemeClr val="bg1"/>
              </a:solidFill>
            </a:endParaRPr>
          </a:p>
        </p:txBody>
      </p:sp>
    </p:spTree>
    <p:extLst>
      <p:ext uri="{BB962C8B-B14F-4D97-AF65-F5344CB8AC3E}">
        <p14:creationId xmlns:p14="http://schemas.microsoft.com/office/powerpoint/2010/main" val="408530449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1000"/>
                                        <p:tgtEl>
                                          <p:spTgt spid="2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0AB332-F385-5095-E032-EF4D8193BF7E}"/>
              </a:ext>
            </a:extLst>
          </p:cNvPr>
          <p:cNvSpPr>
            <a:spLocks noGrp="1"/>
          </p:cNvSpPr>
          <p:nvPr>
            <p:ph type="sldNum" sz="quarter" idx="12"/>
          </p:nvPr>
        </p:nvSpPr>
        <p:spPr/>
        <p:txBody>
          <a:bodyPr/>
          <a:lstStyle/>
          <a:p>
            <a:fld id="{0242CDCD-B177-42A0-885B-5D2D574B4E13}" type="slidenum">
              <a:rPr lang="en-US" smtClean="0"/>
              <a:pPr/>
              <a:t>8</a:t>
            </a:fld>
            <a:endParaRPr lang="en-US" dirty="0"/>
          </a:p>
        </p:txBody>
      </p:sp>
      <p:pic>
        <p:nvPicPr>
          <p:cNvPr id="4" name="Picture 3">
            <a:hlinkClick r:id="" action="ppaction://hlinkshowjump?jump=firstslide"/>
            <a:extLst>
              <a:ext uri="{FF2B5EF4-FFF2-40B4-BE49-F238E27FC236}">
                <a16:creationId xmlns:a16="http://schemas.microsoft.com/office/drawing/2014/main" id="{01C33859-01C6-B9C3-3C18-E4EFD737F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674605BE-3A09-2E1E-7EEC-6F5C96E5693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5" name="TextBox 4">
            <a:extLst>
              <a:ext uri="{FF2B5EF4-FFF2-40B4-BE49-F238E27FC236}">
                <a16:creationId xmlns:a16="http://schemas.microsoft.com/office/drawing/2014/main" id="{DB5B7BE7-594F-18F8-B578-96FCDEE4CB80}"/>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C2A006CE-7436-DFBE-F1F5-9BEC8AD06059}"/>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554A41F7-9A87-6E94-A3C0-E7B8DCFB065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7407C9F7-0566-6DA6-BED9-5928578F1C8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9" name="TextBox 8">
            <a:extLst>
              <a:ext uri="{FF2B5EF4-FFF2-40B4-BE49-F238E27FC236}">
                <a16:creationId xmlns:a16="http://schemas.microsoft.com/office/drawing/2014/main" id="{307ECC46-0146-E53D-71C2-F61F71EFD05D}"/>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0" name="TextBox 9">
            <a:extLst>
              <a:ext uri="{FF2B5EF4-FFF2-40B4-BE49-F238E27FC236}">
                <a16:creationId xmlns:a16="http://schemas.microsoft.com/office/drawing/2014/main" id="{690E3788-4FEF-87B1-53BC-4BA35A99B4A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2B278B4-7D98-E839-D796-F8DAB2ACD0FB}"/>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E6FCB15A-C25C-D5F2-4EAC-51513B8F35FC}"/>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30197DBF-9CC0-377D-0CA4-671BBA34DA19}"/>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4428E60A-3E19-0F7A-8DCD-F381717D68B4}"/>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F1973CB6-98FB-E73E-B07A-DA67C1784AFE}"/>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D83656C-1CFC-2241-717D-1E51A22BF5F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52529BE-7EB4-6C7A-B380-24DE8A79D3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5B5AB805-3CF8-3B98-99AF-77BDB7F337CA}"/>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DB704B06-2BC0-AE46-D45F-823750068004}"/>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67BD469D-735A-8AA6-B95D-B2D7CCAA0D95}"/>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72630A95-DC3D-2830-9494-17650F642CBB}"/>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9E170F76-8DE7-D7E0-C578-A1AED76CD378}"/>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29EE4EBD-61C9-51BC-6B14-B4F0FA1D1E63}"/>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8403C2E1-14FE-949E-2C13-02965C15700E}"/>
              </a:ext>
            </a:extLst>
          </p:cNvPr>
          <p:cNvPicPr>
            <a:picLocks noChangeAspect="1"/>
          </p:cNvPicPr>
          <p:nvPr/>
        </p:nvPicPr>
        <p:blipFill>
          <a:blip r:embed="rId10"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pic>
        <p:nvPicPr>
          <p:cNvPr id="27" name="Graphic 26">
            <a:extLst>
              <a:ext uri="{FF2B5EF4-FFF2-40B4-BE49-F238E27FC236}">
                <a16:creationId xmlns:a16="http://schemas.microsoft.com/office/drawing/2014/main" id="{94E5DCA9-8C0E-E33F-B817-42930D015AD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8" name="Picture 27">
            <a:hlinkClick r:id="" action="ppaction://hlinkshowjump?jump=nextslide"/>
            <a:extLst>
              <a:ext uri="{FF2B5EF4-FFF2-40B4-BE49-F238E27FC236}">
                <a16:creationId xmlns:a16="http://schemas.microsoft.com/office/drawing/2014/main" id="{DE703F65-3F92-687D-E473-E9329CE6EB7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46" name="Group 45">
            <a:extLst>
              <a:ext uri="{FF2B5EF4-FFF2-40B4-BE49-F238E27FC236}">
                <a16:creationId xmlns:a16="http://schemas.microsoft.com/office/drawing/2014/main" id="{862A2CEC-8E30-866A-C4D6-DF6BA67C617F}"/>
              </a:ext>
            </a:extLst>
          </p:cNvPr>
          <p:cNvGrpSpPr/>
          <p:nvPr/>
        </p:nvGrpSpPr>
        <p:grpSpPr>
          <a:xfrm>
            <a:off x="2954301" y="2655459"/>
            <a:ext cx="7355353" cy="3305616"/>
            <a:chOff x="2255620" y="2435225"/>
            <a:chExt cx="19682303" cy="8845550"/>
          </a:xfrm>
        </p:grpSpPr>
        <p:sp>
          <p:nvSpPr>
            <p:cNvPr id="30" name="Partial Circle 29">
              <a:extLst>
                <a:ext uri="{FF2B5EF4-FFF2-40B4-BE49-F238E27FC236}">
                  <a16:creationId xmlns:a16="http://schemas.microsoft.com/office/drawing/2014/main" id="{FCB5A027-0E75-0D67-DA1C-DB2CE0C27B0B}"/>
                </a:ext>
              </a:extLst>
            </p:cNvPr>
            <p:cNvSpPr/>
            <p:nvPr/>
          </p:nvSpPr>
          <p:spPr>
            <a:xfrm flipV="1">
              <a:off x="7846768" y="2435225"/>
              <a:ext cx="8845547" cy="8845550"/>
            </a:xfrm>
            <a:prstGeom prst="pie">
              <a:avLst>
                <a:gd name="adj1" fmla="val 10802289"/>
                <a:gd name="adj2" fmla="val 10801020"/>
              </a:avLst>
            </a:prstGeom>
            <a:solidFill>
              <a:srgbClr val="0157D8"/>
            </a:solidFill>
            <a:ln>
              <a:noFill/>
            </a:ln>
            <a:effectLst>
              <a:outerShdw blurRad="2794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1" name="Partial Circle 30">
              <a:extLst>
                <a:ext uri="{FF2B5EF4-FFF2-40B4-BE49-F238E27FC236}">
                  <a16:creationId xmlns:a16="http://schemas.microsoft.com/office/drawing/2014/main" id="{A8535E49-9EFE-1E02-10E8-36A043102515}"/>
                </a:ext>
              </a:extLst>
            </p:cNvPr>
            <p:cNvSpPr/>
            <p:nvPr/>
          </p:nvSpPr>
          <p:spPr>
            <a:xfrm rot="5400000" flipV="1">
              <a:off x="7846767" y="2435227"/>
              <a:ext cx="8845547" cy="8845550"/>
            </a:xfrm>
            <a:prstGeom prst="pie">
              <a:avLst>
                <a:gd name="adj1" fmla="val 21597215"/>
                <a:gd name="adj2" fmla="val 10801020"/>
              </a:avLst>
            </a:prstGeom>
            <a:solidFill>
              <a:srgbClr val="1D3347"/>
            </a:solidFill>
            <a:ln>
              <a:noFill/>
            </a:ln>
            <a:effectLst>
              <a:outerShdw blurRad="2794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2" name="Oval 31">
              <a:extLst>
                <a:ext uri="{FF2B5EF4-FFF2-40B4-BE49-F238E27FC236}">
                  <a16:creationId xmlns:a16="http://schemas.microsoft.com/office/drawing/2014/main" id="{0691E44B-90B3-A68E-5FC7-EFB88BF986BC}"/>
                </a:ext>
              </a:extLst>
            </p:cNvPr>
            <p:cNvSpPr/>
            <p:nvPr/>
          </p:nvSpPr>
          <p:spPr>
            <a:xfrm>
              <a:off x="8768848" y="3357308"/>
              <a:ext cx="7001383" cy="7001383"/>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3" name="Group 32">
              <a:extLst>
                <a:ext uri="{FF2B5EF4-FFF2-40B4-BE49-F238E27FC236}">
                  <a16:creationId xmlns:a16="http://schemas.microsoft.com/office/drawing/2014/main" id="{BAF3C9FA-EDD4-B38F-EE6B-37A6251D6034}"/>
                </a:ext>
              </a:extLst>
            </p:cNvPr>
            <p:cNvGrpSpPr/>
            <p:nvPr/>
          </p:nvGrpSpPr>
          <p:grpSpPr>
            <a:xfrm>
              <a:off x="11580565" y="4343400"/>
              <a:ext cx="1298575" cy="1420138"/>
              <a:chOff x="16105188" y="3740150"/>
              <a:chExt cx="1441450" cy="1576388"/>
            </a:xfrm>
            <a:solidFill>
              <a:schemeClr val="tx1"/>
            </a:solidFill>
          </p:grpSpPr>
          <p:sp>
            <p:nvSpPr>
              <p:cNvPr id="34" name="Freeform 78">
                <a:extLst>
                  <a:ext uri="{FF2B5EF4-FFF2-40B4-BE49-F238E27FC236}">
                    <a16:creationId xmlns:a16="http://schemas.microsoft.com/office/drawing/2014/main" id="{AE3E87F1-FFB2-E4CE-D591-06BB8BB63C06}"/>
                  </a:ext>
                </a:extLst>
              </p:cNvPr>
              <p:cNvSpPr>
                <a:spLocks noEditPoints="1"/>
              </p:cNvSpPr>
              <p:nvPr/>
            </p:nvSpPr>
            <p:spPr bwMode="auto">
              <a:xfrm>
                <a:off x="16325850" y="3740150"/>
                <a:ext cx="1220788" cy="1287463"/>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5" name="Freeform 79">
                <a:extLst>
                  <a:ext uri="{FF2B5EF4-FFF2-40B4-BE49-F238E27FC236}">
                    <a16:creationId xmlns:a16="http://schemas.microsoft.com/office/drawing/2014/main" id="{33AA9F51-870D-C6C8-330D-882253F30999}"/>
                  </a:ext>
                </a:extLst>
              </p:cNvPr>
              <p:cNvSpPr>
                <a:spLocks noEditPoints="1"/>
              </p:cNvSpPr>
              <p:nvPr/>
            </p:nvSpPr>
            <p:spPr bwMode="auto">
              <a:xfrm>
                <a:off x="16268700" y="4657725"/>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6" name="Freeform 80">
                <a:extLst>
                  <a:ext uri="{FF2B5EF4-FFF2-40B4-BE49-F238E27FC236}">
                    <a16:creationId xmlns:a16="http://schemas.microsoft.com/office/drawing/2014/main" id="{C134CB84-4197-97A1-7AC4-87A58DDE5465}"/>
                  </a:ext>
                </a:extLst>
              </p:cNvPr>
              <p:cNvSpPr>
                <a:spLocks noEditPoints="1"/>
              </p:cNvSpPr>
              <p:nvPr/>
            </p:nvSpPr>
            <p:spPr bwMode="auto">
              <a:xfrm>
                <a:off x="16105188" y="4183063"/>
                <a:ext cx="520700" cy="369888"/>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7" name="Freeform 81">
                <a:extLst>
                  <a:ext uri="{FF2B5EF4-FFF2-40B4-BE49-F238E27FC236}">
                    <a16:creationId xmlns:a16="http://schemas.microsoft.com/office/drawing/2014/main" id="{00316B9D-01D3-9509-5473-D9B723FE97EA}"/>
                  </a:ext>
                </a:extLst>
              </p:cNvPr>
              <p:cNvSpPr>
                <a:spLocks noEditPoints="1"/>
              </p:cNvSpPr>
              <p:nvPr/>
            </p:nvSpPr>
            <p:spPr bwMode="auto">
              <a:xfrm>
                <a:off x="16859250" y="4695825"/>
                <a:ext cx="346075" cy="538163"/>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8" name="Freeform 82">
                <a:extLst>
                  <a:ext uri="{FF2B5EF4-FFF2-40B4-BE49-F238E27FC236}">
                    <a16:creationId xmlns:a16="http://schemas.microsoft.com/office/drawing/2014/main" id="{89640055-D38E-CA32-DB1E-AB03713EACFD}"/>
                  </a:ext>
                </a:extLst>
              </p:cNvPr>
              <p:cNvSpPr>
                <a:spLocks noEditPoints="1"/>
              </p:cNvSpPr>
              <p:nvPr/>
            </p:nvSpPr>
            <p:spPr bwMode="auto">
              <a:xfrm>
                <a:off x="17183100" y="3813175"/>
                <a:ext cx="325438" cy="290513"/>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39" name="Freeform 83">
                <a:extLst>
                  <a:ext uri="{FF2B5EF4-FFF2-40B4-BE49-F238E27FC236}">
                    <a16:creationId xmlns:a16="http://schemas.microsoft.com/office/drawing/2014/main" id="{E5DA044B-D0B9-3B48-F73C-9C396CFA3743}"/>
                  </a:ext>
                </a:extLst>
              </p:cNvPr>
              <p:cNvSpPr>
                <a:spLocks noEditPoints="1"/>
              </p:cNvSpPr>
              <p:nvPr/>
            </p:nvSpPr>
            <p:spPr bwMode="auto">
              <a:xfrm>
                <a:off x="16995775" y="4037013"/>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0" name="Freeform 84">
                <a:extLst>
                  <a:ext uri="{FF2B5EF4-FFF2-40B4-BE49-F238E27FC236}">
                    <a16:creationId xmlns:a16="http://schemas.microsoft.com/office/drawing/2014/main" id="{CD961A52-109A-D739-2635-38ED634F8C6D}"/>
                  </a:ext>
                </a:extLst>
              </p:cNvPr>
              <p:cNvSpPr>
                <a:spLocks noEditPoints="1"/>
              </p:cNvSpPr>
              <p:nvPr/>
            </p:nvSpPr>
            <p:spPr bwMode="auto">
              <a:xfrm>
                <a:off x="16541750" y="4375150"/>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1" name="Freeform 85">
                <a:extLst>
                  <a:ext uri="{FF2B5EF4-FFF2-40B4-BE49-F238E27FC236}">
                    <a16:creationId xmlns:a16="http://schemas.microsoft.com/office/drawing/2014/main" id="{FFB0EAB8-033D-6610-BB92-482517D0A0F4}"/>
                  </a:ext>
                </a:extLst>
              </p:cNvPr>
              <p:cNvSpPr>
                <a:spLocks noEditPoints="1"/>
              </p:cNvSpPr>
              <p:nvPr/>
            </p:nvSpPr>
            <p:spPr bwMode="auto">
              <a:xfrm>
                <a:off x="16751300" y="4565650"/>
                <a:ext cx="231775"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2" name="Freeform 86">
                <a:extLst>
                  <a:ext uri="{FF2B5EF4-FFF2-40B4-BE49-F238E27FC236}">
                    <a16:creationId xmlns:a16="http://schemas.microsoft.com/office/drawing/2014/main" id="{4D7286FF-F935-ABA6-B8B0-8CD8456EE2BB}"/>
                  </a:ext>
                </a:extLst>
              </p:cNvPr>
              <p:cNvSpPr>
                <a:spLocks noEditPoints="1"/>
              </p:cNvSpPr>
              <p:nvPr/>
            </p:nvSpPr>
            <p:spPr bwMode="auto">
              <a:xfrm>
                <a:off x="16690975" y="4422775"/>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3" name="Freeform 87">
                <a:extLst>
                  <a:ext uri="{FF2B5EF4-FFF2-40B4-BE49-F238E27FC236}">
                    <a16:creationId xmlns:a16="http://schemas.microsoft.com/office/drawing/2014/main" id="{35150D6F-0790-C537-885A-8A37E17EB8B5}"/>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44" name="Rectangle 21">
              <a:extLst>
                <a:ext uri="{FF2B5EF4-FFF2-40B4-BE49-F238E27FC236}">
                  <a16:creationId xmlns:a16="http://schemas.microsoft.com/office/drawing/2014/main" id="{842A7D04-AFAF-744F-E4D5-7D458D97C34E}"/>
                </a:ext>
              </a:extLst>
            </p:cNvPr>
            <p:cNvSpPr/>
            <p:nvPr/>
          </p:nvSpPr>
          <p:spPr>
            <a:xfrm>
              <a:off x="2255620" y="4114800"/>
              <a:ext cx="7001383" cy="2652777"/>
            </a:xfrm>
            <a:custGeom>
              <a:avLst/>
              <a:gdLst>
                <a:gd name="connsiteX0" fmla="*/ 0 w 7001383"/>
                <a:gd name="connsiteY0" fmla="*/ 0 h 2652777"/>
                <a:gd name="connsiteX1" fmla="*/ 7001383 w 7001383"/>
                <a:gd name="connsiteY1" fmla="*/ 0 h 2652777"/>
                <a:gd name="connsiteX2" fmla="*/ 7001383 w 7001383"/>
                <a:gd name="connsiteY2" fmla="*/ 2652777 h 2652777"/>
                <a:gd name="connsiteX3" fmla="*/ 0 w 7001383"/>
                <a:gd name="connsiteY3" fmla="*/ 2652777 h 2652777"/>
                <a:gd name="connsiteX4" fmla="*/ 0 w 7001383"/>
                <a:gd name="connsiteY4" fmla="*/ 0 h 2652777"/>
                <a:gd name="connsiteX0" fmla="*/ 7001383 w 7092823"/>
                <a:gd name="connsiteY0" fmla="*/ 2652777 h 2744217"/>
                <a:gd name="connsiteX1" fmla="*/ 0 w 7092823"/>
                <a:gd name="connsiteY1" fmla="*/ 2652777 h 2744217"/>
                <a:gd name="connsiteX2" fmla="*/ 0 w 7092823"/>
                <a:gd name="connsiteY2" fmla="*/ 0 h 2744217"/>
                <a:gd name="connsiteX3" fmla="*/ 7001383 w 7092823"/>
                <a:gd name="connsiteY3" fmla="*/ 0 h 2744217"/>
                <a:gd name="connsiteX4" fmla="*/ 7092823 w 7092823"/>
                <a:gd name="connsiteY4" fmla="*/ 2744217 h 2744217"/>
                <a:gd name="connsiteX0" fmla="*/ 7001383 w 7001383"/>
                <a:gd name="connsiteY0" fmla="*/ 2652777 h 2652777"/>
                <a:gd name="connsiteX1" fmla="*/ 0 w 7001383"/>
                <a:gd name="connsiteY1" fmla="*/ 2652777 h 2652777"/>
                <a:gd name="connsiteX2" fmla="*/ 0 w 7001383"/>
                <a:gd name="connsiteY2" fmla="*/ 0 h 2652777"/>
                <a:gd name="connsiteX3" fmla="*/ 7001383 w 7001383"/>
                <a:gd name="connsiteY3" fmla="*/ 0 h 2652777"/>
                <a:gd name="connsiteX0" fmla="*/ 0 w 7001383"/>
                <a:gd name="connsiteY0" fmla="*/ 2652777 h 2652777"/>
                <a:gd name="connsiteX1" fmla="*/ 0 w 7001383"/>
                <a:gd name="connsiteY1" fmla="*/ 0 h 2652777"/>
                <a:gd name="connsiteX2" fmla="*/ 7001383 w 7001383"/>
                <a:gd name="connsiteY2" fmla="*/ 0 h 2652777"/>
              </a:gdLst>
              <a:ahLst/>
              <a:cxnLst>
                <a:cxn ang="0">
                  <a:pos x="connsiteX0" y="connsiteY0"/>
                </a:cxn>
                <a:cxn ang="0">
                  <a:pos x="connsiteX1" y="connsiteY1"/>
                </a:cxn>
                <a:cxn ang="0">
                  <a:pos x="connsiteX2" y="connsiteY2"/>
                </a:cxn>
              </a:cxnLst>
              <a:rect l="l" t="t" r="r" b="b"/>
              <a:pathLst>
                <a:path w="7001383" h="2652777">
                  <a:moveTo>
                    <a:pt x="0" y="2652777"/>
                  </a:moveTo>
                  <a:lnTo>
                    <a:pt x="0" y="0"/>
                  </a:lnTo>
                  <a:lnTo>
                    <a:pt x="7001383" y="0"/>
                  </a:lnTo>
                </a:path>
              </a:pathLst>
            </a:custGeom>
            <a:noFill/>
            <a:ln w="57150">
              <a:solidFill>
                <a:srgbClr val="1D3347"/>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Rectangle 21">
              <a:extLst>
                <a:ext uri="{FF2B5EF4-FFF2-40B4-BE49-F238E27FC236}">
                  <a16:creationId xmlns:a16="http://schemas.microsoft.com/office/drawing/2014/main" id="{8F0C1AE5-5174-F26B-BC0A-E5AD1D332E5E}"/>
                </a:ext>
              </a:extLst>
            </p:cNvPr>
            <p:cNvSpPr/>
            <p:nvPr/>
          </p:nvSpPr>
          <p:spPr>
            <a:xfrm rot="10800000">
              <a:off x="14936540" y="7405622"/>
              <a:ext cx="7001383" cy="2652777"/>
            </a:xfrm>
            <a:custGeom>
              <a:avLst/>
              <a:gdLst>
                <a:gd name="connsiteX0" fmla="*/ 0 w 7001383"/>
                <a:gd name="connsiteY0" fmla="*/ 0 h 2652777"/>
                <a:gd name="connsiteX1" fmla="*/ 7001383 w 7001383"/>
                <a:gd name="connsiteY1" fmla="*/ 0 h 2652777"/>
                <a:gd name="connsiteX2" fmla="*/ 7001383 w 7001383"/>
                <a:gd name="connsiteY2" fmla="*/ 2652777 h 2652777"/>
                <a:gd name="connsiteX3" fmla="*/ 0 w 7001383"/>
                <a:gd name="connsiteY3" fmla="*/ 2652777 h 2652777"/>
                <a:gd name="connsiteX4" fmla="*/ 0 w 7001383"/>
                <a:gd name="connsiteY4" fmla="*/ 0 h 2652777"/>
                <a:gd name="connsiteX0" fmla="*/ 7001383 w 7092823"/>
                <a:gd name="connsiteY0" fmla="*/ 2652777 h 2744217"/>
                <a:gd name="connsiteX1" fmla="*/ 0 w 7092823"/>
                <a:gd name="connsiteY1" fmla="*/ 2652777 h 2744217"/>
                <a:gd name="connsiteX2" fmla="*/ 0 w 7092823"/>
                <a:gd name="connsiteY2" fmla="*/ 0 h 2744217"/>
                <a:gd name="connsiteX3" fmla="*/ 7001383 w 7092823"/>
                <a:gd name="connsiteY3" fmla="*/ 0 h 2744217"/>
                <a:gd name="connsiteX4" fmla="*/ 7092823 w 7092823"/>
                <a:gd name="connsiteY4" fmla="*/ 2744217 h 2744217"/>
                <a:gd name="connsiteX0" fmla="*/ 7001383 w 7001383"/>
                <a:gd name="connsiteY0" fmla="*/ 2652777 h 2652777"/>
                <a:gd name="connsiteX1" fmla="*/ 0 w 7001383"/>
                <a:gd name="connsiteY1" fmla="*/ 2652777 h 2652777"/>
                <a:gd name="connsiteX2" fmla="*/ 0 w 7001383"/>
                <a:gd name="connsiteY2" fmla="*/ 0 h 2652777"/>
                <a:gd name="connsiteX3" fmla="*/ 7001383 w 7001383"/>
                <a:gd name="connsiteY3" fmla="*/ 0 h 2652777"/>
                <a:gd name="connsiteX0" fmla="*/ 0 w 7001383"/>
                <a:gd name="connsiteY0" fmla="*/ 2652777 h 2652777"/>
                <a:gd name="connsiteX1" fmla="*/ 0 w 7001383"/>
                <a:gd name="connsiteY1" fmla="*/ 0 h 2652777"/>
                <a:gd name="connsiteX2" fmla="*/ 7001383 w 7001383"/>
                <a:gd name="connsiteY2" fmla="*/ 0 h 2652777"/>
              </a:gdLst>
              <a:ahLst/>
              <a:cxnLst>
                <a:cxn ang="0">
                  <a:pos x="connsiteX0" y="connsiteY0"/>
                </a:cxn>
                <a:cxn ang="0">
                  <a:pos x="connsiteX1" y="connsiteY1"/>
                </a:cxn>
                <a:cxn ang="0">
                  <a:pos x="connsiteX2" y="connsiteY2"/>
                </a:cxn>
              </a:cxnLst>
              <a:rect l="l" t="t" r="r" b="b"/>
              <a:pathLst>
                <a:path w="7001383" h="2652777">
                  <a:moveTo>
                    <a:pt x="0" y="2652777"/>
                  </a:moveTo>
                  <a:lnTo>
                    <a:pt x="0" y="0"/>
                  </a:lnTo>
                  <a:lnTo>
                    <a:pt x="7001383" y="0"/>
                  </a:lnTo>
                </a:path>
              </a:pathLst>
            </a:custGeom>
            <a:noFill/>
            <a:ln w="57150">
              <a:solidFill>
                <a:srgbClr val="0157D8"/>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TextBox 2">
            <a:extLst>
              <a:ext uri="{FF2B5EF4-FFF2-40B4-BE49-F238E27FC236}">
                <a16:creationId xmlns:a16="http://schemas.microsoft.com/office/drawing/2014/main" id="{C569BB91-6E6E-7D20-ED12-71A4FA0162AC}"/>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2FA9A7E8-EE9C-1005-11A1-809D3A8B0D12}"/>
              </a:ext>
            </a:extLst>
          </p:cNvPr>
          <p:cNvSpPr txBox="1"/>
          <p:nvPr/>
        </p:nvSpPr>
        <p:spPr>
          <a:xfrm>
            <a:off x="2428970" y="4512915"/>
            <a:ext cx="2944308" cy="1160831"/>
          </a:xfrm>
          <a:prstGeom prst="rect">
            <a:avLst/>
          </a:prstGeom>
          <a:noFill/>
        </p:spPr>
        <p:txBody>
          <a:bodyPr wrap="square">
            <a:spAutoFit/>
          </a:bodyPr>
          <a:lstStyle/>
          <a:p>
            <a:pP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
        <p:nvSpPr>
          <p:cNvPr id="29" name="TextBox 28">
            <a:extLst>
              <a:ext uri="{FF2B5EF4-FFF2-40B4-BE49-F238E27FC236}">
                <a16:creationId xmlns:a16="http://schemas.microsoft.com/office/drawing/2014/main" id="{5E1786B8-6B14-DD65-9C8F-5E113E030BDF}"/>
              </a:ext>
            </a:extLst>
          </p:cNvPr>
          <p:cNvSpPr txBox="1"/>
          <p:nvPr/>
        </p:nvSpPr>
        <p:spPr>
          <a:xfrm>
            <a:off x="8441606" y="2949328"/>
            <a:ext cx="2944308" cy="1160831"/>
          </a:xfrm>
          <a:prstGeom prst="rect">
            <a:avLst/>
          </a:prstGeom>
          <a:noFill/>
        </p:spPr>
        <p:txBody>
          <a:bodyPr wrap="square">
            <a:spAutoFit/>
          </a:bodyPr>
          <a:lstStyle/>
          <a:p>
            <a:pP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
        <p:nvSpPr>
          <p:cNvPr id="47" name="TextBox 46">
            <a:extLst>
              <a:ext uri="{FF2B5EF4-FFF2-40B4-BE49-F238E27FC236}">
                <a16:creationId xmlns:a16="http://schemas.microsoft.com/office/drawing/2014/main" id="{55E97FBD-B2DE-64FB-D9DC-F6C32DEBC5DE}"/>
              </a:ext>
            </a:extLst>
          </p:cNvPr>
          <p:cNvSpPr txBox="1"/>
          <p:nvPr/>
        </p:nvSpPr>
        <p:spPr>
          <a:xfrm>
            <a:off x="5420536" y="3988733"/>
            <a:ext cx="2601265" cy="1160831"/>
          </a:xfrm>
          <a:prstGeom prst="rect">
            <a:avLst/>
          </a:prstGeom>
          <a:noFill/>
        </p:spPr>
        <p:txBody>
          <a:bodyPr wrap="square">
            <a:spAutoFit/>
          </a:bodyPr>
          <a:lstStyle/>
          <a:p>
            <a:pPr algn="ct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Tree>
    <p:extLst>
      <p:ext uri="{BB962C8B-B14F-4D97-AF65-F5344CB8AC3E}">
        <p14:creationId xmlns:p14="http://schemas.microsoft.com/office/powerpoint/2010/main" val="272105768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750" fill="hold"/>
                                        <p:tgtEl>
                                          <p:spTgt spid="46"/>
                                        </p:tgtEl>
                                        <p:attrNameLst>
                                          <p:attrName>ppt_w</p:attrName>
                                        </p:attrNameLst>
                                      </p:cBhvr>
                                      <p:tavLst>
                                        <p:tav tm="0">
                                          <p:val>
                                            <p:fltVal val="0"/>
                                          </p:val>
                                        </p:tav>
                                        <p:tav tm="100000">
                                          <p:val>
                                            <p:strVal val="#ppt_w"/>
                                          </p:val>
                                        </p:tav>
                                      </p:tavLst>
                                    </p:anim>
                                    <p:anim calcmode="lin" valueType="num">
                                      <p:cBhvr>
                                        <p:cTn id="12" dur="750" fill="hold"/>
                                        <p:tgtEl>
                                          <p:spTgt spid="46"/>
                                        </p:tgtEl>
                                        <p:attrNameLst>
                                          <p:attrName>ppt_h</p:attrName>
                                        </p:attrNameLst>
                                      </p:cBhvr>
                                      <p:tavLst>
                                        <p:tav tm="0">
                                          <p:val>
                                            <p:fltVal val="0"/>
                                          </p:val>
                                        </p:tav>
                                        <p:tav tm="100000">
                                          <p:val>
                                            <p:strVal val="#ppt_h"/>
                                          </p:val>
                                        </p:tav>
                                      </p:tavLst>
                                    </p:anim>
                                    <p:animEffect transition="in" filter="fade">
                                      <p:cBhvr>
                                        <p:cTn id="13" dur="750"/>
                                        <p:tgtEl>
                                          <p:spTgt spid="46"/>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750"/>
                                        <p:tgtEl>
                                          <p:spTgt spid="47"/>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750"/>
                                        <p:tgtEl>
                                          <p:spTgt spid="29"/>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29"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0AB332-F385-5095-E032-EF4D8193BF7E}"/>
              </a:ext>
            </a:extLst>
          </p:cNvPr>
          <p:cNvSpPr>
            <a:spLocks noGrp="1"/>
          </p:cNvSpPr>
          <p:nvPr>
            <p:ph type="sldNum" sz="quarter" idx="12"/>
          </p:nvPr>
        </p:nvSpPr>
        <p:spPr/>
        <p:txBody>
          <a:bodyPr/>
          <a:lstStyle/>
          <a:p>
            <a:fld id="{0242CDCD-B177-42A0-885B-5D2D574B4E13}" type="slidenum">
              <a:rPr lang="en-US" smtClean="0"/>
              <a:pPr/>
              <a:t>9</a:t>
            </a:fld>
            <a:endParaRPr lang="en-US" dirty="0"/>
          </a:p>
        </p:txBody>
      </p:sp>
      <p:pic>
        <p:nvPicPr>
          <p:cNvPr id="4" name="Picture 3">
            <a:hlinkClick r:id="" action="ppaction://hlinkshowjump?jump=firstslide"/>
            <a:extLst>
              <a:ext uri="{FF2B5EF4-FFF2-40B4-BE49-F238E27FC236}">
                <a16:creationId xmlns:a16="http://schemas.microsoft.com/office/drawing/2014/main" id="{01C33859-01C6-B9C3-3C18-E4EFD737F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9879" y="244210"/>
            <a:ext cx="500431" cy="375612"/>
          </a:xfrm>
          <a:prstGeom prst="rect">
            <a:avLst/>
          </a:prstGeom>
        </p:spPr>
      </p:pic>
      <p:pic>
        <p:nvPicPr>
          <p:cNvPr id="11" name="Picture 10">
            <a:hlinkClick r:id="" action="ppaction://hlinkshowjump?jump=previousslide"/>
            <a:extLst>
              <a:ext uri="{FF2B5EF4-FFF2-40B4-BE49-F238E27FC236}">
                <a16:creationId xmlns:a16="http://schemas.microsoft.com/office/drawing/2014/main" id="{674605BE-3A09-2E1E-7EEC-6F5C96E5693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213580" y="6238284"/>
            <a:ext cx="210539" cy="210539"/>
          </a:xfrm>
          <a:prstGeom prst="rect">
            <a:avLst/>
          </a:prstGeom>
        </p:spPr>
      </p:pic>
      <p:sp>
        <p:nvSpPr>
          <p:cNvPr id="5" name="TextBox 4">
            <a:extLst>
              <a:ext uri="{FF2B5EF4-FFF2-40B4-BE49-F238E27FC236}">
                <a16:creationId xmlns:a16="http://schemas.microsoft.com/office/drawing/2014/main" id="{DB5B7BE7-594F-18F8-B578-96FCDEE4CB80}"/>
              </a:ext>
            </a:extLst>
          </p:cNvPr>
          <p:cNvSpPr txBox="1"/>
          <p:nvPr/>
        </p:nvSpPr>
        <p:spPr>
          <a:xfrm>
            <a:off x="222046" y="1661040"/>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General</a:t>
            </a:r>
            <a:endParaRPr lang="en-US" sz="2000" dirty="0">
              <a:solidFill>
                <a:srgbClr val="1D3347"/>
              </a:solidFill>
              <a:cs typeface="B Yekan" panose="00000400000000000000" pitchFamily="2" charset="-78"/>
            </a:endParaRPr>
          </a:p>
        </p:txBody>
      </p:sp>
      <p:sp>
        <p:nvSpPr>
          <p:cNvPr id="6" name="TextBox 5">
            <a:extLst>
              <a:ext uri="{FF2B5EF4-FFF2-40B4-BE49-F238E27FC236}">
                <a16:creationId xmlns:a16="http://schemas.microsoft.com/office/drawing/2014/main" id="{C2A006CE-7436-DFBE-F1F5-9BEC8AD06059}"/>
              </a:ext>
            </a:extLst>
          </p:cNvPr>
          <p:cNvSpPr txBox="1"/>
          <p:nvPr/>
        </p:nvSpPr>
        <p:spPr>
          <a:xfrm>
            <a:off x="222046" y="2421748"/>
            <a:ext cx="1658420"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Theoretical</a:t>
            </a:r>
            <a:endParaRPr lang="en-US" sz="2000" dirty="0">
              <a:solidFill>
                <a:srgbClr val="1D3347"/>
              </a:solidFill>
              <a:cs typeface="B Yekan" panose="00000400000000000000" pitchFamily="2" charset="-78"/>
            </a:endParaRPr>
          </a:p>
        </p:txBody>
      </p:sp>
      <p:sp>
        <p:nvSpPr>
          <p:cNvPr id="7" name="TextBox 6">
            <a:extLst>
              <a:ext uri="{FF2B5EF4-FFF2-40B4-BE49-F238E27FC236}">
                <a16:creationId xmlns:a16="http://schemas.microsoft.com/office/drawing/2014/main" id="{554A41F7-9A87-6E94-A3C0-E7B8DCFB0654}"/>
              </a:ext>
            </a:extLst>
          </p:cNvPr>
          <p:cNvSpPr txBox="1"/>
          <p:nvPr/>
        </p:nvSpPr>
        <p:spPr>
          <a:xfrm>
            <a:off x="199440" y="3182456"/>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Methodology</a:t>
            </a:r>
            <a:endParaRPr lang="en-US" sz="2000" dirty="0">
              <a:solidFill>
                <a:srgbClr val="1D3347"/>
              </a:solidFill>
              <a:cs typeface="B Yekan" panose="00000400000000000000" pitchFamily="2" charset="-78"/>
            </a:endParaRPr>
          </a:p>
        </p:txBody>
      </p:sp>
      <p:sp>
        <p:nvSpPr>
          <p:cNvPr id="8" name="TextBox 7">
            <a:extLst>
              <a:ext uri="{FF2B5EF4-FFF2-40B4-BE49-F238E27FC236}">
                <a16:creationId xmlns:a16="http://schemas.microsoft.com/office/drawing/2014/main" id="{7407C9F7-0566-6DA6-BED9-5928578F1C88}"/>
              </a:ext>
            </a:extLst>
          </p:cNvPr>
          <p:cNvSpPr txBox="1"/>
          <p:nvPr/>
        </p:nvSpPr>
        <p:spPr>
          <a:xfrm>
            <a:off x="222046" y="3943164"/>
            <a:ext cx="1658421"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data analysis</a:t>
            </a:r>
          </a:p>
        </p:txBody>
      </p:sp>
      <p:sp>
        <p:nvSpPr>
          <p:cNvPr id="9" name="TextBox 8">
            <a:extLst>
              <a:ext uri="{FF2B5EF4-FFF2-40B4-BE49-F238E27FC236}">
                <a16:creationId xmlns:a16="http://schemas.microsoft.com/office/drawing/2014/main" id="{307ECC46-0146-E53D-71C2-F61F71EFD05D}"/>
              </a:ext>
            </a:extLst>
          </p:cNvPr>
          <p:cNvSpPr txBox="1"/>
          <p:nvPr/>
        </p:nvSpPr>
        <p:spPr>
          <a:xfrm>
            <a:off x="199440" y="470387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Discussion</a:t>
            </a:r>
          </a:p>
        </p:txBody>
      </p:sp>
      <p:sp>
        <p:nvSpPr>
          <p:cNvPr id="10" name="TextBox 9">
            <a:extLst>
              <a:ext uri="{FF2B5EF4-FFF2-40B4-BE49-F238E27FC236}">
                <a16:creationId xmlns:a16="http://schemas.microsoft.com/office/drawing/2014/main" id="{690E3788-4FEF-87B1-53BC-4BA35A99B4A3}"/>
              </a:ext>
            </a:extLst>
          </p:cNvPr>
          <p:cNvSpPr txBox="1"/>
          <p:nvPr/>
        </p:nvSpPr>
        <p:spPr>
          <a:xfrm>
            <a:off x="199440" y="5464582"/>
            <a:ext cx="1703633" cy="400110"/>
          </a:xfrm>
          <a:prstGeom prst="rect">
            <a:avLst/>
          </a:prstGeom>
          <a:noFill/>
        </p:spPr>
        <p:txBody>
          <a:bodyPr wrap="square" rtlCol="0">
            <a:spAutoFit/>
          </a:bodyPr>
          <a:lstStyle/>
          <a:p>
            <a:pPr algn="ctr"/>
            <a:r>
              <a:rPr lang="en-US" sz="2000" dirty="0">
                <a:solidFill>
                  <a:srgbClr val="1D3347"/>
                </a:solidFill>
                <a:latin typeface="Times New Roman" panose="02020603050405020304" pitchFamily="18" charset="0"/>
                <a:cs typeface="Times New Roman" panose="02020603050405020304" pitchFamily="18" charset="0"/>
              </a:rPr>
              <a:t>References</a:t>
            </a:r>
          </a:p>
        </p:txBody>
      </p:sp>
      <p:sp>
        <p:nvSpPr>
          <p:cNvPr id="13" name="TextBox 12">
            <a:extLst>
              <a:ext uri="{FF2B5EF4-FFF2-40B4-BE49-F238E27FC236}">
                <a16:creationId xmlns:a16="http://schemas.microsoft.com/office/drawing/2014/main" id="{A2B278B4-7D98-E839-D796-F8DAB2ACD0FB}"/>
              </a:ext>
            </a:extLst>
          </p:cNvPr>
          <p:cNvSpPr txBox="1"/>
          <p:nvPr/>
        </p:nvSpPr>
        <p:spPr>
          <a:xfrm>
            <a:off x="5533534" y="250490"/>
            <a:ext cx="5656082"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English thesis </a:t>
            </a:r>
            <a:r>
              <a:rPr lang="en-US" sz="2000" dirty="0" err="1">
                <a:latin typeface="Times New Roman" panose="02020603050405020304" pitchFamily="18" charset="0"/>
                <a:cs typeface="Times New Roman" panose="02020603050405020304" pitchFamily="18" charset="0"/>
              </a:rPr>
              <a:t>powerpoint</a:t>
            </a:r>
            <a:r>
              <a:rPr lang="en-US" sz="2000" dirty="0">
                <a:latin typeface="Times New Roman" panose="02020603050405020304" pitchFamily="18" charset="0"/>
                <a:cs typeface="Times New Roman" panose="02020603050405020304" pitchFamily="18" charset="0"/>
              </a:rPr>
              <a:t> template</a:t>
            </a:r>
          </a:p>
        </p:txBody>
      </p:sp>
      <p:sp>
        <p:nvSpPr>
          <p:cNvPr id="14" name="TextBox 13">
            <a:extLst>
              <a:ext uri="{FF2B5EF4-FFF2-40B4-BE49-F238E27FC236}">
                <a16:creationId xmlns:a16="http://schemas.microsoft.com/office/drawing/2014/main" id="{E6FCB15A-C25C-D5F2-4EAC-51513B8F35FC}"/>
              </a:ext>
            </a:extLst>
          </p:cNvPr>
          <p:cNvSpPr txBox="1"/>
          <p:nvPr/>
        </p:nvSpPr>
        <p:spPr>
          <a:xfrm>
            <a:off x="8248508"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5</a:t>
            </a:r>
          </a:p>
        </p:txBody>
      </p:sp>
      <p:sp>
        <p:nvSpPr>
          <p:cNvPr id="15" name="TextBox 14">
            <a:extLst>
              <a:ext uri="{FF2B5EF4-FFF2-40B4-BE49-F238E27FC236}">
                <a16:creationId xmlns:a16="http://schemas.microsoft.com/office/drawing/2014/main" id="{30197DBF-9CC0-377D-0CA4-671BBA34DA19}"/>
              </a:ext>
            </a:extLst>
          </p:cNvPr>
          <p:cNvSpPr txBox="1"/>
          <p:nvPr/>
        </p:nvSpPr>
        <p:spPr>
          <a:xfrm>
            <a:off x="6702512" y="1000407"/>
            <a:ext cx="1432820"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4</a:t>
            </a:r>
          </a:p>
        </p:txBody>
      </p:sp>
      <p:sp>
        <p:nvSpPr>
          <p:cNvPr id="16" name="TextBox 15">
            <a:extLst>
              <a:ext uri="{FF2B5EF4-FFF2-40B4-BE49-F238E27FC236}">
                <a16:creationId xmlns:a16="http://schemas.microsoft.com/office/drawing/2014/main" id="{4428E60A-3E19-0F7A-8DCD-F381717D68B4}"/>
              </a:ext>
            </a:extLst>
          </p:cNvPr>
          <p:cNvSpPr txBox="1"/>
          <p:nvPr/>
        </p:nvSpPr>
        <p:spPr>
          <a:xfrm>
            <a:off x="5199159" y="1000407"/>
            <a:ext cx="143281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3</a:t>
            </a:r>
          </a:p>
        </p:txBody>
      </p:sp>
      <p:sp>
        <p:nvSpPr>
          <p:cNvPr id="17" name="TextBox 16">
            <a:extLst>
              <a:ext uri="{FF2B5EF4-FFF2-40B4-BE49-F238E27FC236}">
                <a16:creationId xmlns:a16="http://schemas.microsoft.com/office/drawing/2014/main" id="{F1973CB6-98FB-E73E-B07A-DA67C1784AFE}"/>
              </a:ext>
            </a:extLst>
          </p:cNvPr>
          <p:cNvSpPr txBox="1"/>
          <p:nvPr/>
        </p:nvSpPr>
        <p:spPr>
          <a:xfrm>
            <a:off x="3727806" y="1000407"/>
            <a:ext cx="1221389"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2</a:t>
            </a:r>
          </a:p>
        </p:txBody>
      </p:sp>
      <p:sp>
        <p:nvSpPr>
          <p:cNvPr id="18" name="TextBox 17">
            <a:extLst>
              <a:ext uri="{FF2B5EF4-FFF2-40B4-BE49-F238E27FC236}">
                <a16:creationId xmlns:a16="http://schemas.microsoft.com/office/drawing/2014/main" id="{6D83656C-1CFC-2241-717D-1E51A22BF5FE}"/>
              </a:ext>
            </a:extLst>
          </p:cNvPr>
          <p:cNvSpPr txBox="1"/>
          <p:nvPr/>
        </p:nvSpPr>
        <p:spPr>
          <a:xfrm>
            <a:off x="2121031" y="1000407"/>
            <a:ext cx="1356811"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a:t>
            </a:r>
            <a:r>
              <a:rPr lang="en-US" sz="1600" dirty="0">
                <a:solidFill>
                  <a:srgbClr val="FFC000"/>
                </a:solidFill>
                <a:latin typeface="Times New Roman" panose="02020603050405020304" pitchFamily="18" charset="0"/>
                <a:cs typeface="Times New Roman" panose="02020603050405020304" pitchFamily="18" charset="0"/>
              </a:rPr>
              <a:t>1</a:t>
            </a:r>
          </a:p>
        </p:txBody>
      </p:sp>
      <p:sp>
        <p:nvSpPr>
          <p:cNvPr id="19" name="TextBox 18">
            <a:extLst>
              <a:ext uri="{FF2B5EF4-FFF2-40B4-BE49-F238E27FC236}">
                <a16:creationId xmlns:a16="http://schemas.microsoft.com/office/drawing/2014/main" id="{552529BE-7EB4-6C7A-B380-24DE8A79D3EA}"/>
              </a:ext>
            </a:extLst>
          </p:cNvPr>
          <p:cNvSpPr txBox="1"/>
          <p:nvPr/>
        </p:nvSpPr>
        <p:spPr>
          <a:xfrm>
            <a:off x="9862063" y="1000407"/>
            <a:ext cx="1327553" cy="338554"/>
          </a:xfrm>
          <a:prstGeom prst="rect">
            <a:avLst/>
          </a:prstGeom>
          <a:noFill/>
        </p:spPr>
        <p:txBody>
          <a:bodyPr wrap="square" rtlCol="0">
            <a:spAutoFit/>
          </a:bodyPr>
          <a:lstStyle/>
          <a:p>
            <a:pPr algn="ctr"/>
            <a:r>
              <a:rPr lang="en-US" sz="1600" dirty="0">
                <a:solidFill>
                  <a:srgbClr val="FFC000"/>
                </a:solidFill>
                <a:latin typeface="Times New Roman" panose="02020603050405020304" pitchFamily="18" charset="0"/>
                <a:cs typeface="Times New Roman" panose="02020603050405020304" pitchFamily="18" charset="0"/>
              </a:rPr>
              <a:t>Title</a:t>
            </a:r>
            <a:r>
              <a:rPr lang="fa-IR" sz="1600" dirty="0">
                <a:solidFill>
                  <a:srgbClr val="FFC000"/>
                </a:solidFill>
                <a:latin typeface="Times New Roman" panose="02020603050405020304" pitchFamily="18" charset="0"/>
                <a:cs typeface="Times New Roman" panose="02020603050405020304" pitchFamily="18" charset="0"/>
              </a:rPr>
              <a:t> 6</a:t>
            </a:r>
            <a:endParaRPr lang="en-US" sz="1600" dirty="0">
              <a:solidFill>
                <a:srgbClr val="FFC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808C713F-3CAB-2D52-E53E-D0D97FD6CDDC}"/>
              </a:ext>
            </a:extLst>
          </p:cNvPr>
          <p:cNvSpPr txBox="1"/>
          <p:nvPr/>
        </p:nvSpPr>
        <p:spPr>
          <a:xfrm>
            <a:off x="2121032" y="255803"/>
            <a:ext cx="3252246" cy="400110"/>
          </a:xfrm>
          <a:prstGeom prst="rect">
            <a:avLst/>
          </a:prstGeom>
          <a:noFill/>
        </p:spPr>
        <p:txBody>
          <a:bodyPr wrap="square">
            <a:spAutoFit/>
          </a:bodyPr>
          <a:lstStyle/>
          <a:p>
            <a:pPr algn="ctr"/>
            <a:r>
              <a:rPr lang="en-US" sz="2000" dirty="0">
                <a:latin typeface="Times New Roman" panose="02020603050405020304" pitchFamily="18" charset="0"/>
                <a:cs typeface="Times New Roman" panose="02020603050405020304" pitchFamily="18" charset="0"/>
              </a:rPr>
              <a:t>Researcher: ....</a:t>
            </a:r>
            <a:r>
              <a:rPr lang="fa-IR"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21" name="Picture 20">
            <a:extLst>
              <a:ext uri="{FF2B5EF4-FFF2-40B4-BE49-F238E27FC236}">
                <a16:creationId xmlns:a16="http://schemas.microsoft.com/office/drawing/2014/main" id="{3F5DA7EE-8E44-DF73-F95B-9EDAD7B37790}"/>
              </a:ext>
            </a:extLst>
          </p:cNvPr>
          <p:cNvPicPr>
            <a:picLocks noChangeAspect="1"/>
          </p:cNvPicPr>
          <p:nvPr/>
        </p:nvPicPr>
        <p:blipFill>
          <a:blip r:embed="rId5" cstate="print">
            <a:biLevel thresh="50000"/>
            <a:extLst>
              <a:ext uri="{28A0092B-C50C-407E-A947-70E740481C1C}">
                <a14:useLocalDpi xmlns:a14="http://schemas.microsoft.com/office/drawing/2010/main"/>
              </a:ext>
            </a:extLst>
          </a:blip>
          <a:stretch>
            <a:fillRect/>
          </a:stretch>
        </p:blipFill>
        <p:spPr>
          <a:xfrm>
            <a:off x="11616993" y="5523140"/>
            <a:ext cx="323609" cy="323609"/>
          </a:xfrm>
          <a:prstGeom prst="rect">
            <a:avLst/>
          </a:prstGeom>
        </p:spPr>
      </p:pic>
      <p:pic>
        <p:nvPicPr>
          <p:cNvPr id="22" name="Picture 21">
            <a:extLst>
              <a:ext uri="{FF2B5EF4-FFF2-40B4-BE49-F238E27FC236}">
                <a16:creationId xmlns:a16="http://schemas.microsoft.com/office/drawing/2014/main" id="{294E78FA-2394-2699-3CC2-4E1EB5CB01A3}"/>
              </a:ext>
            </a:extLst>
          </p:cNvPr>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11612399" y="4737528"/>
            <a:ext cx="332797" cy="332797"/>
          </a:xfrm>
          <a:prstGeom prst="rect">
            <a:avLst/>
          </a:prstGeom>
        </p:spPr>
      </p:pic>
      <p:pic>
        <p:nvPicPr>
          <p:cNvPr id="23" name="Picture 22">
            <a:extLst>
              <a:ext uri="{FF2B5EF4-FFF2-40B4-BE49-F238E27FC236}">
                <a16:creationId xmlns:a16="http://schemas.microsoft.com/office/drawing/2014/main" id="{69C4D74F-E195-A5D7-7223-C8FA642D3B14}"/>
              </a:ext>
            </a:extLst>
          </p:cNvPr>
          <p:cNvPicPr>
            <a:picLocks noChangeAspect="1"/>
          </p:cNvPicPr>
          <p:nvPr/>
        </p:nvPicPr>
        <p:blipFill>
          <a:blip r:embed="rId7" cstate="print">
            <a:biLevel thresh="50000"/>
            <a:extLst>
              <a:ext uri="{28A0092B-C50C-407E-A947-70E740481C1C}">
                <a14:useLocalDpi xmlns:a14="http://schemas.microsoft.com/office/drawing/2010/main"/>
              </a:ext>
            </a:extLst>
          </a:blip>
          <a:stretch>
            <a:fillRect/>
          </a:stretch>
        </p:blipFill>
        <p:spPr>
          <a:xfrm>
            <a:off x="11612399" y="4001231"/>
            <a:ext cx="332797" cy="332797"/>
          </a:xfrm>
          <a:prstGeom prst="rect">
            <a:avLst/>
          </a:prstGeom>
        </p:spPr>
      </p:pic>
      <p:pic>
        <p:nvPicPr>
          <p:cNvPr id="24" name="Picture 23">
            <a:extLst>
              <a:ext uri="{FF2B5EF4-FFF2-40B4-BE49-F238E27FC236}">
                <a16:creationId xmlns:a16="http://schemas.microsoft.com/office/drawing/2014/main" id="{7445A4DC-979A-F851-B0A0-8348A2FBD72D}"/>
              </a:ext>
            </a:extLst>
          </p:cNvPr>
          <p:cNvPicPr>
            <a:picLocks noChangeAspect="1"/>
          </p:cNvPicPr>
          <p:nvPr/>
        </p:nvPicPr>
        <p:blipFill>
          <a:blip r:embed="rId8" cstate="print">
            <a:biLevel thresh="50000"/>
            <a:extLst>
              <a:ext uri="{28A0092B-C50C-407E-A947-70E740481C1C}">
                <a14:useLocalDpi xmlns:a14="http://schemas.microsoft.com/office/drawing/2010/main"/>
              </a:ext>
            </a:extLst>
          </a:blip>
          <a:stretch>
            <a:fillRect/>
          </a:stretch>
        </p:blipFill>
        <p:spPr>
          <a:xfrm>
            <a:off x="11582872" y="3215619"/>
            <a:ext cx="391851" cy="391851"/>
          </a:xfrm>
          <a:prstGeom prst="rect">
            <a:avLst/>
          </a:prstGeom>
        </p:spPr>
      </p:pic>
      <p:pic>
        <p:nvPicPr>
          <p:cNvPr id="25" name="Picture 24">
            <a:extLst>
              <a:ext uri="{FF2B5EF4-FFF2-40B4-BE49-F238E27FC236}">
                <a16:creationId xmlns:a16="http://schemas.microsoft.com/office/drawing/2014/main" id="{1E8FC580-67A0-82B7-42DB-D414530FF8D2}"/>
              </a:ext>
            </a:extLst>
          </p:cNvPr>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11612399" y="2489061"/>
            <a:ext cx="332797" cy="332797"/>
          </a:xfrm>
          <a:prstGeom prst="rect">
            <a:avLst/>
          </a:prstGeom>
        </p:spPr>
      </p:pic>
      <p:pic>
        <p:nvPicPr>
          <p:cNvPr id="26" name="Picture 25">
            <a:extLst>
              <a:ext uri="{FF2B5EF4-FFF2-40B4-BE49-F238E27FC236}">
                <a16:creationId xmlns:a16="http://schemas.microsoft.com/office/drawing/2014/main" id="{54671459-E386-FB6A-B741-A7BFB4CAE13C}"/>
              </a:ext>
            </a:extLst>
          </p:cNvPr>
          <p:cNvPicPr>
            <a:picLocks noChangeAspect="1"/>
          </p:cNvPicPr>
          <p:nvPr/>
        </p:nvPicPr>
        <p:blipFill>
          <a:blip r:embed="rId10" cstate="print">
            <a:lum bright="70000" contrast="-70000"/>
            <a:extLst>
              <a:ext uri="{28A0092B-C50C-407E-A947-70E740481C1C}">
                <a14:useLocalDpi xmlns:a14="http://schemas.microsoft.com/office/drawing/2010/main"/>
              </a:ext>
            </a:extLst>
          </a:blip>
          <a:stretch>
            <a:fillRect/>
          </a:stretch>
        </p:blipFill>
        <p:spPr>
          <a:xfrm>
            <a:off x="11466302" y="1717531"/>
            <a:ext cx="332797" cy="332797"/>
          </a:xfrm>
          <a:prstGeom prst="rect">
            <a:avLst/>
          </a:prstGeom>
        </p:spPr>
      </p:pic>
      <p:pic>
        <p:nvPicPr>
          <p:cNvPr id="28" name="Graphic 27">
            <a:extLst>
              <a:ext uri="{FF2B5EF4-FFF2-40B4-BE49-F238E27FC236}">
                <a16:creationId xmlns:a16="http://schemas.microsoft.com/office/drawing/2014/main" id="{E1E78C7B-9120-AC8E-E7B2-DAADB424E2F3}"/>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37846" y="53921"/>
            <a:ext cx="1426819" cy="1426819"/>
          </a:xfrm>
          <a:prstGeom prst="rect">
            <a:avLst/>
          </a:prstGeom>
        </p:spPr>
      </p:pic>
      <p:pic>
        <p:nvPicPr>
          <p:cNvPr id="29" name="Picture 28">
            <a:hlinkClick r:id="" action="ppaction://hlinkshowjump?jump=nextslide"/>
            <a:extLst>
              <a:ext uri="{FF2B5EF4-FFF2-40B4-BE49-F238E27FC236}">
                <a16:creationId xmlns:a16="http://schemas.microsoft.com/office/drawing/2014/main" id="{D25CA262-1AC4-2A12-69C9-BBF25F9230C7}"/>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620361" y="6236871"/>
            <a:ext cx="210539" cy="210539"/>
          </a:xfrm>
          <a:prstGeom prst="rect">
            <a:avLst/>
          </a:prstGeom>
        </p:spPr>
      </p:pic>
      <p:grpSp>
        <p:nvGrpSpPr>
          <p:cNvPr id="30" name="Group 29">
            <a:extLst>
              <a:ext uri="{FF2B5EF4-FFF2-40B4-BE49-F238E27FC236}">
                <a16:creationId xmlns:a16="http://schemas.microsoft.com/office/drawing/2014/main" id="{76B71C90-54C4-8EAC-79C0-CCAB1461AAA6}"/>
              </a:ext>
            </a:extLst>
          </p:cNvPr>
          <p:cNvGrpSpPr/>
          <p:nvPr/>
        </p:nvGrpSpPr>
        <p:grpSpPr>
          <a:xfrm>
            <a:off x="2599526" y="1794548"/>
            <a:ext cx="8086205" cy="4297231"/>
            <a:chOff x="-1103903" y="0"/>
            <a:chExt cx="25619433" cy="13614870"/>
          </a:xfrm>
        </p:grpSpPr>
        <p:grpSp>
          <p:nvGrpSpPr>
            <p:cNvPr id="33" name="Group 32">
              <a:extLst>
                <a:ext uri="{FF2B5EF4-FFF2-40B4-BE49-F238E27FC236}">
                  <a16:creationId xmlns:a16="http://schemas.microsoft.com/office/drawing/2014/main" id="{3474E82F-DEC9-9230-2949-47ED4171EA76}"/>
                </a:ext>
              </a:extLst>
            </p:cNvPr>
            <p:cNvGrpSpPr/>
            <p:nvPr/>
          </p:nvGrpSpPr>
          <p:grpSpPr>
            <a:xfrm flipV="1">
              <a:off x="11884025" y="6347742"/>
              <a:ext cx="12395579" cy="7267128"/>
              <a:chOff x="10741025" y="-1158011"/>
              <a:chExt cx="12395579" cy="15762502"/>
            </a:xfrm>
          </p:grpSpPr>
          <p:sp>
            <p:nvSpPr>
              <p:cNvPr id="46" name="Rectangle 45">
                <a:extLst>
                  <a:ext uri="{FF2B5EF4-FFF2-40B4-BE49-F238E27FC236}">
                    <a16:creationId xmlns:a16="http://schemas.microsoft.com/office/drawing/2014/main" id="{F0239C0B-64D2-860C-3A91-9C7F6C8CEE6B}"/>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7" name="Rectangle 46">
                <a:extLst>
                  <a:ext uri="{FF2B5EF4-FFF2-40B4-BE49-F238E27FC236}">
                    <a16:creationId xmlns:a16="http://schemas.microsoft.com/office/drawing/2014/main" id="{E748B63E-6FFB-C7FD-5F98-E2D33A4C505C}"/>
                  </a:ext>
                </a:extLst>
              </p:cNvPr>
              <p:cNvSpPr/>
              <p:nvPr/>
            </p:nvSpPr>
            <p:spPr>
              <a:xfrm>
                <a:off x="10741028" y="-1158011"/>
                <a:ext cx="12395576" cy="15762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grpSp>
          <p:nvGrpSpPr>
            <p:cNvPr id="34" name="Group 33">
              <a:extLst>
                <a:ext uri="{FF2B5EF4-FFF2-40B4-BE49-F238E27FC236}">
                  <a16:creationId xmlns:a16="http://schemas.microsoft.com/office/drawing/2014/main" id="{C1EC3C1C-0D6B-8320-3CE0-2414337FCC31}"/>
                </a:ext>
              </a:extLst>
            </p:cNvPr>
            <p:cNvGrpSpPr/>
            <p:nvPr/>
          </p:nvGrpSpPr>
          <p:grpSpPr>
            <a:xfrm rot="16200000">
              <a:off x="14755584" y="-2901946"/>
              <a:ext cx="6857999" cy="12661892"/>
              <a:chOff x="10741025" y="-1158022"/>
              <a:chExt cx="6857999" cy="27463821"/>
            </a:xfrm>
          </p:grpSpPr>
          <p:sp>
            <p:nvSpPr>
              <p:cNvPr id="44" name="Rectangle 43">
                <a:extLst>
                  <a:ext uri="{FF2B5EF4-FFF2-40B4-BE49-F238E27FC236}">
                    <a16:creationId xmlns:a16="http://schemas.microsoft.com/office/drawing/2014/main" id="{CDC7BF3E-53CB-B69F-2BCE-3B80C66F4782}"/>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5" name="Rectangle 44">
                <a:extLst>
                  <a:ext uri="{FF2B5EF4-FFF2-40B4-BE49-F238E27FC236}">
                    <a16:creationId xmlns:a16="http://schemas.microsoft.com/office/drawing/2014/main" id="{3C0A4AF5-02C6-9717-E6B1-7FCCA9235EC3}"/>
                  </a:ext>
                </a:extLst>
              </p:cNvPr>
              <p:cNvSpPr/>
              <p:nvPr/>
            </p:nvSpPr>
            <p:spPr>
              <a:xfrm>
                <a:off x="10741027" y="-1158022"/>
                <a:ext cx="6857997" cy="27463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grpSp>
          <p:nvGrpSpPr>
            <p:cNvPr id="37" name="Group 36">
              <a:extLst>
                <a:ext uri="{FF2B5EF4-FFF2-40B4-BE49-F238E27FC236}">
                  <a16:creationId xmlns:a16="http://schemas.microsoft.com/office/drawing/2014/main" id="{1D6A87A7-C4E8-5260-D4E5-1581BB4B06C5}"/>
                </a:ext>
              </a:extLst>
            </p:cNvPr>
            <p:cNvGrpSpPr/>
            <p:nvPr/>
          </p:nvGrpSpPr>
          <p:grpSpPr>
            <a:xfrm flipH="1">
              <a:off x="-831754" y="833317"/>
              <a:ext cx="12661896" cy="6277641"/>
              <a:chOff x="10741025" y="649452"/>
              <a:chExt cx="12661896" cy="13616291"/>
            </a:xfrm>
          </p:grpSpPr>
          <p:sp>
            <p:nvSpPr>
              <p:cNvPr id="42" name="Rectangle 41">
                <a:extLst>
                  <a:ext uri="{FF2B5EF4-FFF2-40B4-BE49-F238E27FC236}">
                    <a16:creationId xmlns:a16="http://schemas.microsoft.com/office/drawing/2014/main" id="{8AB15842-DCC1-5021-333F-5E06C189FFBC}"/>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3" name="Rectangle 42">
                <a:extLst>
                  <a:ext uri="{FF2B5EF4-FFF2-40B4-BE49-F238E27FC236}">
                    <a16:creationId xmlns:a16="http://schemas.microsoft.com/office/drawing/2014/main" id="{330D2837-8887-300C-D31B-859D2CAEE773}"/>
                  </a:ext>
                </a:extLst>
              </p:cNvPr>
              <p:cNvSpPr/>
              <p:nvPr/>
            </p:nvSpPr>
            <p:spPr>
              <a:xfrm>
                <a:off x="10741035" y="649452"/>
                <a:ext cx="12661886" cy="13616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grpSp>
          <p:nvGrpSpPr>
            <p:cNvPr id="38" name="Group 37">
              <a:extLst>
                <a:ext uri="{FF2B5EF4-FFF2-40B4-BE49-F238E27FC236}">
                  <a16:creationId xmlns:a16="http://schemas.microsoft.com/office/drawing/2014/main" id="{2496596C-61D5-B43D-95BD-42D811491ED4}"/>
                </a:ext>
              </a:extLst>
            </p:cNvPr>
            <p:cNvGrpSpPr/>
            <p:nvPr/>
          </p:nvGrpSpPr>
          <p:grpSpPr>
            <a:xfrm rot="16200000" flipH="1" flipV="1">
              <a:off x="2012760" y="3741338"/>
              <a:ext cx="6756868" cy="12990193"/>
              <a:chOff x="10741025" y="-1158019"/>
              <a:chExt cx="6756868" cy="28175911"/>
            </a:xfrm>
          </p:grpSpPr>
          <p:sp>
            <p:nvSpPr>
              <p:cNvPr id="40" name="Rectangle 39">
                <a:extLst>
                  <a:ext uri="{FF2B5EF4-FFF2-40B4-BE49-F238E27FC236}">
                    <a16:creationId xmlns:a16="http://schemas.microsoft.com/office/drawing/2014/main" id="{D0F9A553-2A20-7566-95E5-E1CB67B8E4BA}"/>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1" name="Rectangle 40">
                <a:extLst>
                  <a:ext uri="{FF2B5EF4-FFF2-40B4-BE49-F238E27FC236}">
                    <a16:creationId xmlns:a16="http://schemas.microsoft.com/office/drawing/2014/main" id="{FABA38F9-E003-CAB2-0924-96E6DBDA5603}"/>
                  </a:ext>
                </a:extLst>
              </p:cNvPr>
              <p:cNvSpPr/>
              <p:nvPr/>
            </p:nvSpPr>
            <p:spPr>
              <a:xfrm>
                <a:off x="10741025" y="-1158019"/>
                <a:ext cx="6756868" cy="28175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sp>
          <p:nvSpPr>
            <p:cNvPr id="39" name="Oval 38">
              <a:extLst>
                <a:ext uri="{FF2B5EF4-FFF2-40B4-BE49-F238E27FC236}">
                  <a16:creationId xmlns:a16="http://schemas.microsoft.com/office/drawing/2014/main" id="{774A46D5-6F3B-3309-3B52-5DA4B8380144}"/>
                </a:ext>
              </a:extLst>
            </p:cNvPr>
            <p:cNvSpPr/>
            <p:nvPr/>
          </p:nvSpPr>
          <p:spPr>
            <a:xfrm>
              <a:off x="9314631" y="4288606"/>
              <a:ext cx="5138788" cy="5138788"/>
            </a:xfrm>
            <a:prstGeom prst="ellipse">
              <a:avLst/>
            </a:prstGeom>
            <a:solidFill>
              <a:schemeClr val="bg1"/>
            </a:solidFill>
            <a:ln>
              <a:noFill/>
            </a:ln>
            <a:effectLst>
              <a:outerShdw blurRad="4699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sp>
        <p:nvSpPr>
          <p:cNvPr id="3" name="TextBox 2">
            <a:extLst>
              <a:ext uri="{FF2B5EF4-FFF2-40B4-BE49-F238E27FC236}">
                <a16:creationId xmlns:a16="http://schemas.microsoft.com/office/drawing/2014/main" id="{E59EB26C-6D4D-071D-C38E-BECE529EC9D9}"/>
              </a:ext>
            </a:extLst>
          </p:cNvPr>
          <p:cNvSpPr txBox="1"/>
          <p:nvPr/>
        </p:nvSpPr>
        <p:spPr>
          <a:xfrm>
            <a:off x="2121032" y="1740499"/>
            <a:ext cx="9068584" cy="400110"/>
          </a:xfrm>
          <a:prstGeom prst="rect">
            <a:avLst/>
          </a:prstGeom>
          <a:noFill/>
        </p:spPr>
        <p:txBody>
          <a:bodyPr wrap="square" rtlCol="0">
            <a:spAutoFit/>
          </a:bodyPr>
          <a:lstStyle/>
          <a:p>
            <a:pPr algn="ctr"/>
            <a:r>
              <a:rPr lang="en-US" sz="2000" b="1" dirty="0">
                <a:solidFill>
                  <a:srgbClr val="1D3347"/>
                </a:solidFill>
                <a:latin typeface="Times New Roman" panose="02020603050405020304" pitchFamily="18" charset="0"/>
                <a:cs typeface="Times New Roman" panose="02020603050405020304" pitchFamily="18" charset="0"/>
              </a:rPr>
              <a:t>Enter the subject title</a:t>
            </a:r>
            <a:endParaRPr lang="fa-IR" sz="2000" b="1" dirty="0">
              <a:solidFill>
                <a:srgbClr val="1D3347"/>
              </a:solidFill>
              <a:latin typeface="Times New Roman" panose="02020603050405020304" pitchFamily="18" charset="0"/>
              <a:cs typeface="Times New Roman" panose="02020603050405020304" pitchFamily="18" charset="0"/>
            </a:endParaRPr>
          </a:p>
        </p:txBody>
      </p:sp>
      <p:sp>
        <p:nvSpPr>
          <p:cNvPr id="50" name="TextBox 49">
            <a:extLst>
              <a:ext uri="{FF2B5EF4-FFF2-40B4-BE49-F238E27FC236}">
                <a16:creationId xmlns:a16="http://schemas.microsoft.com/office/drawing/2014/main" id="{A76AC1B9-2C32-BBF9-1381-341A3E62853D}"/>
              </a:ext>
            </a:extLst>
          </p:cNvPr>
          <p:cNvSpPr txBox="1">
            <a:spLocks noChangeArrowheads="1"/>
          </p:cNvSpPr>
          <p:nvPr/>
        </p:nvSpPr>
        <p:spPr bwMode="auto">
          <a:xfrm>
            <a:off x="7616371" y="4184054"/>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1D3347"/>
                </a:solidFill>
                <a:latin typeface="Bebas Neue" panose="020B0606020202050201" pitchFamily="34" charset="0"/>
              </a:rPr>
              <a:t>03</a:t>
            </a:r>
          </a:p>
        </p:txBody>
      </p:sp>
      <p:sp>
        <p:nvSpPr>
          <p:cNvPr id="51" name="TextBox 50">
            <a:extLst>
              <a:ext uri="{FF2B5EF4-FFF2-40B4-BE49-F238E27FC236}">
                <a16:creationId xmlns:a16="http://schemas.microsoft.com/office/drawing/2014/main" id="{A06FC686-207D-B64A-69EF-2B13B7ED3246}"/>
              </a:ext>
            </a:extLst>
          </p:cNvPr>
          <p:cNvSpPr txBox="1">
            <a:spLocks noChangeArrowheads="1"/>
          </p:cNvSpPr>
          <p:nvPr/>
        </p:nvSpPr>
        <p:spPr bwMode="auto">
          <a:xfrm>
            <a:off x="5722439" y="5139343"/>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0157D8"/>
                </a:solidFill>
                <a:latin typeface="Bebas Neue" panose="020B0606020202050201" pitchFamily="34" charset="0"/>
              </a:rPr>
              <a:t>04</a:t>
            </a:r>
          </a:p>
        </p:txBody>
      </p:sp>
      <p:sp>
        <p:nvSpPr>
          <p:cNvPr id="52" name="TextBox 51">
            <a:extLst>
              <a:ext uri="{FF2B5EF4-FFF2-40B4-BE49-F238E27FC236}">
                <a16:creationId xmlns:a16="http://schemas.microsoft.com/office/drawing/2014/main" id="{3D5BF938-E8E7-70D3-78B8-3E4677A5CF5E}"/>
              </a:ext>
            </a:extLst>
          </p:cNvPr>
          <p:cNvSpPr txBox="1">
            <a:spLocks noChangeArrowheads="1"/>
          </p:cNvSpPr>
          <p:nvPr/>
        </p:nvSpPr>
        <p:spPr bwMode="auto">
          <a:xfrm>
            <a:off x="4895272" y="3355288"/>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1D3347"/>
                </a:solidFill>
                <a:latin typeface="Bebas Neue" panose="020B0606020202050201" pitchFamily="34" charset="0"/>
              </a:rPr>
              <a:t>01</a:t>
            </a:r>
          </a:p>
        </p:txBody>
      </p:sp>
      <p:sp>
        <p:nvSpPr>
          <p:cNvPr id="53" name="TextBox 52">
            <a:extLst>
              <a:ext uri="{FF2B5EF4-FFF2-40B4-BE49-F238E27FC236}">
                <a16:creationId xmlns:a16="http://schemas.microsoft.com/office/drawing/2014/main" id="{78717B16-63B8-D0FD-FBB2-9BD9861083DF}"/>
              </a:ext>
            </a:extLst>
          </p:cNvPr>
          <p:cNvSpPr txBox="1"/>
          <p:nvPr/>
        </p:nvSpPr>
        <p:spPr>
          <a:xfrm>
            <a:off x="7492764" y="2421735"/>
            <a:ext cx="2944308" cy="1160831"/>
          </a:xfrm>
          <a:prstGeom prst="rect">
            <a:avLst/>
          </a:prstGeom>
          <a:noFill/>
        </p:spPr>
        <p:txBody>
          <a:bodyPr wrap="square">
            <a:spAutoFit/>
          </a:bodyPr>
          <a:lstStyle/>
          <a:p>
            <a:pP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
        <p:nvSpPr>
          <p:cNvPr id="54" name="TextBox 53">
            <a:extLst>
              <a:ext uri="{FF2B5EF4-FFF2-40B4-BE49-F238E27FC236}">
                <a16:creationId xmlns:a16="http://schemas.microsoft.com/office/drawing/2014/main" id="{EAFAF83D-EC1A-7D23-E9BB-66E9682DEC02}"/>
              </a:ext>
            </a:extLst>
          </p:cNvPr>
          <p:cNvSpPr txBox="1"/>
          <p:nvPr/>
        </p:nvSpPr>
        <p:spPr>
          <a:xfrm>
            <a:off x="7264032" y="4762914"/>
            <a:ext cx="2944308" cy="1160831"/>
          </a:xfrm>
          <a:prstGeom prst="rect">
            <a:avLst/>
          </a:prstGeom>
          <a:noFill/>
        </p:spPr>
        <p:txBody>
          <a:bodyPr wrap="square">
            <a:spAutoFit/>
          </a:bodyPr>
          <a:lstStyle/>
          <a:p>
            <a:pP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
        <p:nvSpPr>
          <p:cNvPr id="55" name="TextBox 54">
            <a:extLst>
              <a:ext uri="{FF2B5EF4-FFF2-40B4-BE49-F238E27FC236}">
                <a16:creationId xmlns:a16="http://schemas.microsoft.com/office/drawing/2014/main" id="{3B25F723-1223-316A-CB8D-44987E40A218}"/>
              </a:ext>
            </a:extLst>
          </p:cNvPr>
          <p:cNvSpPr txBox="1"/>
          <p:nvPr/>
        </p:nvSpPr>
        <p:spPr>
          <a:xfrm>
            <a:off x="2932269" y="2470590"/>
            <a:ext cx="2944308" cy="1160831"/>
          </a:xfrm>
          <a:prstGeom prst="rect">
            <a:avLst/>
          </a:prstGeom>
          <a:noFill/>
        </p:spPr>
        <p:txBody>
          <a:bodyPr wrap="square">
            <a:spAutoFit/>
          </a:bodyPr>
          <a:lstStyle/>
          <a:p>
            <a:pP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
        <p:nvSpPr>
          <p:cNvPr id="56" name="TextBox 55">
            <a:extLst>
              <a:ext uri="{FF2B5EF4-FFF2-40B4-BE49-F238E27FC236}">
                <a16:creationId xmlns:a16="http://schemas.microsoft.com/office/drawing/2014/main" id="{5EFA84E7-0662-09E7-076D-DE46F6360DF1}"/>
              </a:ext>
            </a:extLst>
          </p:cNvPr>
          <p:cNvSpPr txBox="1"/>
          <p:nvPr/>
        </p:nvSpPr>
        <p:spPr>
          <a:xfrm>
            <a:off x="3111469" y="4296110"/>
            <a:ext cx="2944308" cy="1160831"/>
          </a:xfrm>
          <a:prstGeom prst="rect">
            <a:avLst/>
          </a:prstGeom>
          <a:noFill/>
        </p:spPr>
        <p:txBody>
          <a:bodyPr wrap="square">
            <a:spAutoFit/>
          </a:bodyPr>
          <a:lstStyle/>
          <a:p>
            <a:pPr>
              <a:lnSpc>
                <a:spcPct val="150000"/>
              </a:lnSpc>
            </a:pPr>
            <a:r>
              <a:rPr lang="en-US" sz="1600" b="1" dirty="0">
                <a:solidFill>
                  <a:srgbClr val="0157D8"/>
                </a:solidFill>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a:t>
            </a:r>
            <a:endParaRPr lang="en-US" sz="1600" dirty="0">
              <a:solidFill>
                <a:srgbClr val="1D3347"/>
              </a:solidFill>
            </a:endParaRPr>
          </a:p>
        </p:txBody>
      </p:sp>
      <p:sp>
        <p:nvSpPr>
          <p:cNvPr id="57" name="TextBox 56">
            <a:extLst>
              <a:ext uri="{FF2B5EF4-FFF2-40B4-BE49-F238E27FC236}">
                <a16:creationId xmlns:a16="http://schemas.microsoft.com/office/drawing/2014/main" id="{51460F4B-79DB-C0C0-936C-1D64B62C4D95}"/>
              </a:ext>
            </a:extLst>
          </p:cNvPr>
          <p:cNvSpPr txBox="1"/>
          <p:nvPr/>
        </p:nvSpPr>
        <p:spPr>
          <a:xfrm>
            <a:off x="5882788" y="3484901"/>
            <a:ext cx="1694726" cy="1384995"/>
          </a:xfrm>
          <a:prstGeom prst="rect">
            <a:avLst/>
          </a:prstGeom>
          <a:noFill/>
        </p:spPr>
        <p:txBody>
          <a:bodyPr wrap="square" rtlCol="0">
            <a:spAutoFit/>
          </a:bodyPr>
          <a:lstStyle/>
          <a:p>
            <a:pPr lvl="0" algn="ctr">
              <a:spcBef>
                <a:spcPts val="1200"/>
              </a:spcBef>
            </a:pPr>
            <a:r>
              <a:rPr lang="en-US" sz="2400" b="1" baseline="30000" dirty="0">
                <a:solidFill>
                  <a:srgbClr val="1D3347"/>
                </a:solidFill>
                <a:latin typeface="Montserrat"/>
                <a:ea typeface="Roboto Cn" pitchFamily="2" charset="0"/>
              </a:rPr>
              <a:t>4 STEPS</a:t>
            </a:r>
            <a:endParaRPr lang="fa-IR" sz="2400" b="1" baseline="30000" dirty="0">
              <a:solidFill>
                <a:srgbClr val="1D3347"/>
              </a:solidFill>
              <a:latin typeface="Montserrat"/>
              <a:ea typeface="Roboto Cn" pitchFamily="2" charset="0"/>
            </a:endParaRPr>
          </a:p>
          <a:p>
            <a:pPr algn="ctr">
              <a:spcBef>
                <a:spcPts val="1200"/>
              </a:spcBef>
            </a:pPr>
            <a:r>
              <a:rPr lang="en-US" sz="1600" b="1" dirty="0">
                <a:solidFill>
                  <a:srgbClr val="1D3347"/>
                </a:solidFill>
                <a:latin typeface="Times New Roman" panose="02020603050405020304" pitchFamily="18" charset="0"/>
                <a:cs typeface="Times New Roman" panose="02020603050405020304" pitchFamily="18" charset="0"/>
              </a:rPr>
              <a:t>Enter the subject title</a:t>
            </a:r>
          </a:p>
          <a:p>
            <a:pPr lvl="0" algn="ctr">
              <a:spcBef>
                <a:spcPts val="1200"/>
              </a:spcBef>
            </a:pPr>
            <a:endParaRPr lang="en-US" sz="2400" b="1" baseline="30000" dirty="0">
              <a:solidFill>
                <a:srgbClr val="1D3347"/>
              </a:solidFill>
              <a:latin typeface="Montserrat"/>
              <a:ea typeface="Roboto Cn" pitchFamily="2" charset="0"/>
            </a:endParaRPr>
          </a:p>
        </p:txBody>
      </p:sp>
      <p:sp>
        <p:nvSpPr>
          <p:cNvPr id="12" name="TextBox 11">
            <a:extLst>
              <a:ext uri="{FF2B5EF4-FFF2-40B4-BE49-F238E27FC236}">
                <a16:creationId xmlns:a16="http://schemas.microsoft.com/office/drawing/2014/main" id="{7B00880F-BD61-E340-325A-FCBD2C98B238}"/>
              </a:ext>
            </a:extLst>
          </p:cNvPr>
          <p:cNvSpPr txBox="1">
            <a:spLocks noChangeArrowheads="1"/>
          </p:cNvSpPr>
          <p:nvPr/>
        </p:nvSpPr>
        <p:spPr bwMode="auto">
          <a:xfrm>
            <a:off x="6669641" y="2467971"/>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en-US" altLang="ru-RU" sz="5400" dirty="0">
                <a:solidFill>
                  <a:srgbClr val="0157D8"/>
                </a:solidFill>
                <a:latin typeface="Bebas Neue" panose="020B0606020202050201" pitchFamily="34" charset="0"/>
              </a:rPr>
              <a:t>02</a:t>
            </a:r>
          </a:p>
        </p:txBody>
      </p:sp>
    </p:spTree>
    <p:extLst>
      <p:ext uri="{BB962C8B-B14F-4D97-AF65-F5344CB8AC3E}">
        <p14:creationId xmlns:p14="http://schemas.microsoft.com/office/powerpoint/2010/main" val="170704322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750" fill="hold"/>
                                        <p:tgtEl>
                                          <p:spTgt spid="30"/>
                                        </p:tgtEl>
                                        <p:attrNameLst>
                                          <p:attrName>ppt_w</p:attrName>
                                        </p:attrNameLst>
                                      </p:cBhvr>
                                      <p:tavLst>
                                        <p:tav tm="0">
                                          <p:val>
                                            <p:fltVal val="0"/>
                                          </p:val>
                                        </p:tav>
                                        <p:tav tm="100000">
                                          <p:val>
                                            <p:strVal val="#ppt_w"/>
                                          </p:val>
                                        </p:tav>
                                      </p:tavLst>
                                    </p:anim>
                                    <p:anim calcmode="lin" valueType="num">
                                      <p:cBhvr>
                                        <p:cTn id="12" dur="750" fill="hold"/>
                                        <p:tgtEl>
                                          <p:spTgt spid="30"/>
                                        </p:tgtEl>
                                        <p:attrNameLst>
                                          <p:attrName>ppt_h</p:attrName>
                                        </p:attrNameLst>
                                      </p:cBhvr>
                                      <p:tavLst>
                                        <p:tav tm="0">
                                          <p:val>
                                            <p:fltVal val="0"/>
                                          </p:val>
                                        </p:tav>
                                        <p:tav tm="100000">
                                          <p:val>
                                            <p:strVal val="#ppt_h"/>
                                          </p:val>
                                        </p:tav>
                                      </p:tavLst>
                                    </p:anim>
                                    <p:animEffect transition="in" filter="fade">
                                      <p:cBhvr>
                                        <p:cTn id="13" dur="750"/>
                                        <p:tgtEl>
                                          <p:spTgt spid="3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750" fill="hold"/>
                                        <p:tgtEl>
                                          <p:spTgt spid="57"/>
                                        </p:tgtEl>
                                        <p:attrNameLst>
                                          <p:attrName>ppt_w</p:attrName>
                                        </p:attrNameLst>
                                      </p:cBhvr>
                                      <p:tavLst>
                                        <p:tav tm="0">
                                          <p:val>
                                            <p:fltVal val="0"/>
                                          </p:val>
                                        </p:tav>
                                        <p:tav tm="100000">
                                          <p:val>
                                            <p:strVal val="#ppt_w"/>
                                          </p:val>
                                        </p:tav>
                                      </p:tavLst>
                                    </p:anim>
                                    <p:anim calcmode="lin" valueType="num">
                                      <p:cBhvr>
                                        <p:cTn id="18" dur="750" fill="hold"/>
                                        <p:tgtEl>
                                          <p:spTgt spid="57"/>
                                        </p:tgtEl>
                                        <p:attrNameLst>
                                          <p:attrName>ppt_h</p:attrName>
                                        </p:attrNameLst>
                                      </p:cBhvr>
                                      <p:tavLst>
                                        <p:tav tm="0">
                                          <p:val>
                                            <p:fltVal val="0"/>
                                          </p:val>
                                        </p:tav>
                                        <p:tav tm="100000">
                                          <p:val>
                                            <p:strVal val="#ppt_h"/>
                                          </p:val>
                                        </p:tav>
                                      </p:tavLst>
                                    </p:anim>
                                    <p:animEffect transition="in" filter="fade">
                                      <p:cBhvr>
                                        <p:cTn id="19" dur="750"/>
                                        <p:tgtEl>
                                          <p:spTgt spid="57"/>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750" fill="hold"/>
                                        <p:tgtEl>
                                          <p:spTgt spid="52"/>
                                        </p:tgtEl>
                                        <p:attrNameLst>
                                          <p:attrName>ppt_w</p:attrName>
                                        </p:attrNameLst>
                                      </p:cBhvr>
                                      <p:tavLst>
                                        <p:tav tm="0">
                                          <p:val>
                                            <p:fltVal val="0"/>
                                          </p:val>
                                        </p:tav>
                                        <p:tav tm="100000">
                                          <p:val>
                                            <p:strVal val="#ppt_w"/>
                                          </p:val>
                                        </p:tav>
                                      </p:tavLst>
                                    </p:anim>
                                    <p:anim calcmode="lin" valueType="num">
                                      <p:cBhvr>
                                        <p:cTn id="24" dur="750" fill="hold"/>
                                        <p:tgtEl>
                                          <p:spTgt spid="52"/>
                                        </p:tgtEl>
                                        <p:attrNameLst>
                                          <p:attrName>ppt_h</p:attrName>
                                        </p:attrNameLst>
                                      </p:cBhvr>
                                      <p:tavLst>
                                        <p:tav tm="0">
                                          <p:val>
                                            <p:fltVal val="0"/>
                                          </p:val>
                                        </p:tav>
                                        <p:tav tm="100000">
                                          <p:val>
                                            <p:strVal val="#ppt_h"/>
                                          </p:val>
                                        </p:tav>
                                      </p:tavLst>
                                    </p:anim>
                                    <p:animEffect transition="in" filter="fade">
                                      <p:cBhvr>
                                        <p:cTn id="25" dur="750"/>
                                        <p:tgtEl>
                                          <p:spTgt spid="52"/>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750" fill="hold"/>
                                        <p:tgtEl>
                                          <p:spTgt spid="12"/>
                                        </p:tgtEl>
                                        <p:attrNameLst>
                                          <p:attrName>ppt_w</p:attrName>
                                        </p:attrNameLst>
                                      </p:cBhvr>
                                      <p:tavLst>
                                        <p:tav tm="0">
                                          <p:val>
                                            <p:fltVal val="0"/>
                                          </p:val>
                                        </p:tav>
                                        <p:tav tm="100000">
                                          <p:val>
                                            <p:strVal val="#ppt_w"/>
                                          </p:val>
                                        </p:tav>
                                      </p:tavLst>
                                    </p:anim>
                                    <p:anim calcmode="lin" valueType="num">
                                      <p:cBhvr>
                                        <p:cTn id="30" dur="750" fill="hold"/>
                                        <p:tgtEl>
                                          <p:spTgt spid="12"/>
                                        </p:tgtEl>
                                        <p:attrNameLst>
                                          <p:attrName>ppt_h</p:attrName>
                                        </p:attrNameLst>
                                      </p:cBhvr>
                                      <p:tavLst>
                                        <p:tav tm="0">
                                          <p:val>
                                            <p:fltVal val="0"/>
                                          </p:val>
                                        </p:tav>
                                        <p:tav tm="100000">
                                          <p:val>
                                            <p:strVal val="#ppt_h"/>
                                          </p:val>
                                        </p:tav>
                                      </p:tavLst>
                                    </p:anim>
                                    <p:animEffect transition="in" filter="fade">
                                      <p:cBhvr>
                                        <p:cTn id="31" dur="750"/>
                                        <p:tgtEl>
                                          <p:spTgt spid="12"/>
                                        </p:tgtEl>
                                      </p:cBhvr>
                                    </p:animEffect>
                                  </p:childTnLst>
                                </p:cTn>
                              </p:par>
                            </p:childTnLst>
                          </p:cTn>
                        </p:par>
                        <p:par>
                          <p:cTn id="32" fill="hold">
                            <p:stCondLst>
                              <p:cond delay="3750"/>
                            </p:stCondLst>
                            <p:childTnLst>
                              <p:par>
                                <p:cTn id="33" presetID="53" presetClass="entr" presetSubtype="16"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750" fill="hold"/>
                                        <p:tgtEl>
                                          <p:spTgt spid="50"/>
                                        </p:tgtEl>
                                        <p:attrNameLst>
                                          <p:attrName>ppt_w</p:attrName>
                                        </p:attrNameLst>
                                      </p:cBhvr>
                                      <p:tavLst>
                                        <p:tav tm="0">
                                          <p:val>
                                            <p:fltVal val="0"/>
                                          </p:val>
                                        </p:tav>
                                        <p:tav tm="100000">
                                          <p:val>
                                            <p:strVal val="#ppt_w"/>
                                          </p:val>
                                        </p:tav>
                                      </p:tavLst>
                                    </p:anim>
                                    <p:anim calcmode="lin" valueType="num">
                                      <p:cBhvr>
                                        <p:cTn id="36" dur="750" fill="hold"/>
                                        <p:tgtEl>
                                          <p:spTgt spid="50"/>
                                        </p:tgtEl>
                                        <p:attrNameLst>
                                          <p:attrName>ppt_h</p:attrName>
                                        </p:attrNameLst>
                                      </p:cBhvr>
                                      <p:tavLst>
                                        <p:tav tm="0">
                                          <p:val>
                                            <p:fltVal val="0"/>
                                          </p:val>
                                        </p:tav>
                                        <p:tav tm="100000">
                                          <p:val>
                                            <p:strVal val="#ppt_h"/>
                                          </p:val>
                                        </p:tav>
                                      </p:tavLst>
                                    </p:anim>
                                    <p:animEffect transition="in" filter="fade">
                                      <p:cBhvr>
                                        <p:cTn id="37" dur="750"/>
                                        <p:tgtEl>
                                          <p:spTgt spid="50"/>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750" fill="hold"/>
                                        <p:tgtEl>
                                          <p:spTgt spid="51"/>
                                        </p:tgtEl>
                                        <p:attrNameLst>
                                          <p:attrName>ppt_w</p:attrName>
                                        </p:attrNameLst>
                                      </p:cBhvr>
                                      <p:tavLst>
                                        <p:tav tm="0">
                                          <p:val>
                                            <p:fltVal val="0"/>
                                          </p:val>
                                        </p:tav>
                                        <p:tav tm="100000">
                                          <p:val>
                                            <p:strVal val="#ppt_w"/>
                                          </p:val>
                                        </p:tav>
                                      </p:tavLst>
                                    </p:anim>
                                    <p:anim calcmode="lin" valueType="num">
                                      <p:cBhvr>
                                        <p:cTn id="42" dur="750" fill="hold"/>
                                        <p:tgtEl>
                                          <p:spTgt spid="51"/>
                                        </p:tgtEl>
                                        <p:attrNameLst>
                                          <p:attrName>ppt_h</p:attrName>
                                        </p:attrNameLst>
                                      </p:cBhvr>
                                      <p:tavLst>
                                        <p:tav tm="0">
                                          <p:val>
                                            <p:fltVal val="0"/>
                                          </p:val>
                                        </p:tav>
                                        <p:tav tm="100000">
                                          <p:val>
                                            <p:strVal val="#ppt_h"/>
                                          </p:val>
                                        </p:tav>
                                      </p:tavLst>
                                    </p:anim>
                                    <p:animEffect transition="in" filter="fade">
                                      <p:cBhvr>
                                        <p:cTn id="43" dur="750"/>
                                        <p:tgtEl>
                                          <p:spTgt spid="51"/>
                                        </p:tgtEl>
                                      </p:cBhvr>
                                    </p:animEffect>
                                  </p:childTnLst>
                                </p:cTn>
                              </p:par>
                            </p:childTnLst>
                          </p:cTn>
                        </p:par>
                        <p:par>
                          <p:cTn id="44" fill="hold">
                            <p:stCondLst>
                              <p:cond delay="5250"/>
                            </p:stCondLst>
                            <p:childTnLst>
                              <p:par>
                                <p:cTn id="45" presetID="12" presetClass="entr" presetSubtype="4"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750"/>
                                        <p:tgtEl>
                                          <p:spTgt spid="55"/>
                                        </p:tgtEl>
                                        <p:attrNameLst>
                                          <p:attrName>ppt_y</p:attrName>
                                        </p:attrNameLst>
                                      </p:cBhvr>
                                      <p:tavLst>
                                        <p:tav tm="0">
                                          <p:val>
                                            <p:strVal val="#ppt_y+#ppt_h*1.125000"/>
                                          </p:val>
                                        </p:tav>
                                        <p:tav tm="100000">
                                          <p:val>
                                            <p:strVal val="#ppt_y"/>
                                          </p:val>
                                        </p:tav>
                                      </p:tavLst>
                                    </p:anim>
                                    <p:animEffect transition="in" filter="wipe(up)">
                                      <p:cBhvr>
                                        <p:cTn id="48" dur="750"/>
                                        <p:tgtEl>
                                          <p:spTgt spid="55"/>
                                        </p:tgtEl>
                                      </p:cBhvr>
                                    </p:animEffect>
                                  </p:childTnLst>
                                </p:cTn>
                              </p:par>
                            </p:childTnLst>
                          </p:cTn>
                        </p:par>
                        <p:par>
                          <p:cTn id="49" fill="hold">
                            <p:stCondLst>
                              <p:cond delay="6000"/>
                            </p:stCondLst>
                            <p:childTnLst>
                              <p:par>
                                <p:cTn id="50" presetID="1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750"/>
                                        <p:tgtEl>
                                          <p:spTgt spid="53"/>
                                        </p:tgtEl>
                                        <p:attrNameLst>
                                          <p:attrName>ppt_y</p:attrName>
                                        </p:attrNameLst>
                                      </p:cBhvr>
                                      <p:tavLst>
                                        <p:tav tm="0">
                                          <p:val>
                                            <p:strVal val="#ppt_y+#ppt_h*1.125000"/>
                                          </p:val>
                                        </p:tav>
                                        <p:tav tm="100000">
                                          <p:val>
                                            <p:strVal val="#ppt_y"/>
                                          </p:val>
                                        </p:tav>
                                      </p:tavLst>
                                    </p:anim>
                                    <p:animEffect transition="in" filter="wipe(up)">
                                      <p:cBhvr>
                                        <p:cTn id="53" dur="750"/>
                                        <p:tgtEl>
                                          <p:spTgt spid="53"/>
                                        </p:tgtEl>
                                      </p:cBhvr>
                                    </p:animEffect>
                                  </p:childTnLst>
                                </p:cTn>
                              </p:par>
                            </p:childTnLst>
                          </p:cTn>
                        </p:par>
                        <p:par>
                          <p:cTn id="54" fill="hold">
                            <p:stCondLst>
                              <p:cond delay="6750"/>
                            </p:stCondLst>
                            <p:childTnLst>
                              <p:par>
                                <p:cTn id="55" presetID="1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750"/>
                                        <p:tgtEl>
                                          <p:spTgt spid="54"/>
                                        </p:tgtEl>
                                        <p:attrNameLst>
                                          <p:attrName>ppt_y</p:attrName>
                                        </p:attrNameLst>
                                      </p:cBhvr>
                                      <p:tavLst>
                                        <p:tav tm="0">
                                          <p:val>
                                            <p:strVal val="#ppt_y+#ppt_h*1.125000"/>
                                          </p:val>
                                        </p:tav>
                                        <p:tav tm="100000">
                                          <p:val>
                                            <p:strVal val="#ppt_y"/>
                                          </p:val>
                                        </p:tav>
                                      </p:tavLst>
                                    </p:anim>
                                    <p:animEffect transition="in" filter="wipe(up)">
                                      <p:cBhvr>
                                        <p:cTn id="58" dur="750"/>
                                        <p:tgtEl>
                                          <p:spTgt spid="54"/>
                                        </p:tgtEl>
                                      </p:cBhvr>
                                    </p:animEffect>
                                  </p:childTnLst>
                                </p:cTn>
                              </p:par>
                            </p:childTnLst>
                          </p:cTn>
                        </p:par>
                        <p:par>
                          <p:cTn id="59" fill="hold">
                            <p:stCondLst>
                              <p:cond delay="7500"/>
                            </p:stCondLst>
                            <p:childTnLst>
                              <p:par>
                                <p:cTn id="60" presetID="12" presetClass="entr" presetSubtype="4"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additive="base">
                                        <p:cTn id="62" dur="750"/>
                                        <p:tgtEl>
                                          <p:spTgt spid="56"/>
                                        </p:tgtEl>
                                        <p:attrNameLst>
                                          <p:attrName>ppt_y</p:attrName>
                                        </p:attrNameLst>
                                      </p:cBhvr>
                                      <p:tavLst>
                                        <p:tav tm="0">
                                          <p:val>
                                            <p:strVal val="#ppt_y+#ppt_h*1.125000"/>
                                          </p:val>
                                        </p:tav>
                                        <p:tav tm="100000">
                                          <p:val>
                                            <p:strVal val="#ppt_y"/>
                                          </p:val>
                                        </p:tav>
                                      </p:tavLst>
                                    </p:anim>
                                    <p:animEffect transition="in" filter="wipe(up)">
                                      <p:cBhvr>
                                        <p:cTn id="63"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0" grpId="0"/>
      <p:bldP spid="51" grpId="0"/>
      <p:bldP spid="52" grpId="0"/>
      <p:bldP spid="53" grpId="0"/>
      <p:bldP spid="54" grpId="0"/>
      <p:bldP spid="55" grpId="0"/>
      <p:bldP spid="56" grpId="0"/>
      <p:bldP spid="57"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696</TotalTime>
  <Words>3720</Words>
  <Application>Microsoft Office PowerPoint</Application>
  <PresentationFormat>Widescreen</PresentationFormat>
  <Paragraphs>868</Paragraphs>
  <Slides>48</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48</vt:i4>
      </vt:variant>
    </vt:vector>
  </HeadingPairs>
  <TitlesOfParts>
    <vt:vector size="60" baseType="lpstr">
      <vt:lpstr>Arial</vt:lpstr>
      <vt:lpstr>Bebas Neue</vt:lpstr>
      <vt:lpstr>Calibri</vt:lpstr>
      <vt:lpstr>Calibri Light</vt:lpstr>
      <vt:lpstr>Lalezar</vt:lpstr>
      <vt:lpstr>Montserrat</vt:lpstr>
      <vt:lpstr>Open Sans</vt:lpstr>
      <vt:lpstr>Roboto</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Mobotop</cp:lastModifiedBy>
  <cp:revision>60</cp:revision>
  <dcterms:created xsi:type="dcterms:W3CDTF">2023-12-05T05:04:06Z</dcterms:created>
  <dcterms:modified xsi:type="dcterms:W3CDTF">2024-08-07T17:19:19Z</dcterms:modified>
</cp:coreProperties>
</file>